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5"/>
  </p:notesMasterIdLst>
  <p:sldIdLst>
    <p:sldId id="256" r:id="rId2"/>
    <p:sldId id="260" r:id="rId3"/>
    <p:sldId id="265" r:id="rId4"/>
    <p:sldId id="259" r:id="rId5"/>
    <p:sldId id="264" r:id="rId6"/>
    <p:sldId id="267" r:id="rId7"/>
    <p:sldId id="257" r:id="rId8"/>
    <p:sldId id="258" r:id="rId9"/>
    <p:sldId id="262" r:id="rId10"/>
    <p:sldId id="263" r:id="rId11"/>
    <p:sldId id="266" r:id="rId12"/>
    <p:sldId id="261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9BCB"/>
    <a:srgbClr val="2015AF"/>
    <a:srgbClr val="291BE3"/>
    <a:srgbClr val="4235E7"/>
    <a:srgbClr val="574CEA"/>
    <a:srgbClr val="756CEE"/>
    <a:srgbClr val="8B83F1"/>
    <a:srgbClr val="9E97F3"/>
    <a:srgbClr val="B5B0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99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5CD8C5-578C-4C37-B628-44D491D06CCD}" type="doc">
      <dgm:prSet loTypeId="urn:microsoft.com/office/officeart/2005/8/layout/process5" loCatId="process" qsTypeId="urn:microsoft.com/office/officeart/2005/8/quickstyle/simple1" qsCatId="simple" csTypeId="urn:microsoft.com/office/officeart/2005/8/colors/colorful3" csCatId="colorful" phldr="1"/>
      <dgm:spPr/>
    </dgm:pt>
    <dgm:pt modelId="{3A00FB8B-DD58-43FA-8C16-7CB2272DE64C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Generate structure of BDNF</a:t>
          </a:r>
        </a:p>
      </dgm:t>
    </dgm:pt>
    <dgm:pt modelId="{7EF225F9-E2C9-43AF-977F-0029364DEACA}" type="parTrans" cxnId="{80A576FF-9932-4B89-B1CD-2B656EBC7ED0}">
      <dgm:prSet/>
      <dgm:spPr/>
      <dgm:t>
        <a:bodyPr/>
        <a:lstStyle/>
        <a:p>
          <a:endParaRPr lang="en-IN"/>
        </a:p>
      </dgm:t>
    </dgm:pt>
    <dgm:pt modelId="{663C907C-B0A6-4364-ADF5-F6CE645F51F2}" type="sibTrans" cxnId="{80A576FF-9932-4B89-B1CD-2B656EBC7ED0}">
      <dgm:prSet/>
      <dgm:spPr/>
      <dgm:t>
        <a:bodyPr/>
        <a:lstStyle/>
        <a:p>
          <a:endParaRPr lang="en-IN"/>
        </a:p>
      </dgm:t>
    </dgm:pt>
    <dgm:pt modelId="{D3CBC3F6-8C56-46F7-81BD-26438523D59D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Validate the structure</a:t>
          </a:r>
        </a:p>
      </dgm:t>
    </dgm:pt>
    <dgm:pt modelId="{454F7040-942F-4E21-9727-D7A2C312EA84}" type="parTrans" cxnId="{6DC3B298-6B9B-4619-8D94-46DAE65EA56B}">
      <dgm:prSet/>
      <dgm:spPr/>
      <dgm:t>
        <a:bodyPr/>
        <a:lstStyle/>
        <a:p>
          <a:endParaRPr lang="en-IN"/>
        </a:p>
      </dgm:t>
    </dgm:pt>
    <dgm:pt modelId="{98FF24EA-4901-49CB-9ECF-C50FA0A6A0E2}" type="sibTrans" cxnId="{6DC3B298-6B9B-4619-8D94-46DAE65EA56B}">
      <dgm:prSet/>
      <dgm:spPr/>
      <dgm:t>
        <a:bodyPr/>
        <a:lstStyle/>
        <a:p>
          <a:endParaRPr lang="en-IN"/>
        </a:p>
      </dgm:t>
    </dgm:pt>
    <dgm:pt modelId="{7AD37411-DCFB-4AE8-9203-BB89FDC44B32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Predict SS of BDNF* </a:t>
          </a:r>
        </a:p>
      </dgm:t>
    </dgm:pt>
    <dgm:pt modelId="{3BBB47CC-59C5-474E-98FC-B1504607E047}" type="parTrans" cxnId="{F3AEB129-8B07-496E-908B-44A521428619}">
      <dgm:prSet/>
      <dgm:spPr/>
      <dgm:t>
        <a:bodyPr/>
        <a:lstStyle/>
        <a:p>
          <a:endParaRPr lang="en-IN"/>
        </a:p>
      </dgm:t>
    </dgm:pt>
    <dgm:pt modelId="{4806DD95-9F30-4687-9EAA-D3BF417B9AA4}" type="sibTrans" cxnId="{F3AEB129-8B07-496E-908B-44A521428619}">
      <dgm:prSet/>
      <dgm:spPr/>
      <dgm:t>
        <a:bodyPr/>
        <a:lstStyle/>
        <a:p>
          <a:endParaRPr lang="en-IN"/>
        </a:p>
      </dgm:t>
    </dgm:pt>
    <dgm:pt modelId="{6444E0DD-4CD8-4739-A146-B89B56DF6755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Perform phylogenetic analysis</a:t>
          </a:r>
        </a:p>
      </dgm:t>
    </dgm:pt>
    <dgm:pt modelId="{FC55A1E5-DB96-4BCC-8716-8AA93B7551D9}" type="parTrans" cxnId="{A059496E-79C3-47D6-A411-D931BE4C0B0D}">
      <dgm:prSet/>
      <dgm:spPr/>
      <dgm:t>
        <a:bodyPr/>
        <a:lstStyle/>
        <a:p>
          <a:endParaRPr lang="en-IN"/>
        </a:p>
      </dgm:t>
    </dgm:pt>
    <dgm:pt modelId="{B633B773-1BEB-4B94-BFB4-4792DF749B1E}" type="sibTrans" cxnId="{A059496E-79C3-47D6-A411-D931BE4C0B0D}">
      <dgm:prSet/>
      <dgm:spPr/>
      <dgm:t>
        <a:bodyPr/>
        <a:lstStyle/>
        <a:p>
          <a:endParaRPr lang="en-IN"/>
        </a:p>
      </dgm:t>
    </dgm:pt>
    <dgm:pt modelId="{23AF1CB9-CA88-4FDD-952C-1939D5D6B938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Molecular Dynamic Simulations</a:t>
          </a:r>
        </a:p>
      </dgm:t>
    </dgm:pt>
    <dgm:pt modelId="{8D3CB80A-4076-4D92-A905-0DEBCE177D6B}" type="parTrans" cxnId="{93604CDC-83A1-4716-93DA-B2F180A30D84}">
      <dgm:prSet/>
      <dgm:spPr/>
      <dgm:t>
        <a:bodyPr/>
        <a:lstStyle/>
        <a:p>
          <a:endParaRPr lang="en-IN"/>
        </a:p>
      </dgm:t>
    </dgm:pt>
    <dgm:pt modelId="{B57D0370-6582-47DF-9157-15815C7FDADB}" type="sibTrans" cxnId="{93604CDC-83A1-4716-93DA-B2F180A30D84}">
      <dgm:prSet/>
      <dgm:spPr/>
      <dgm:t>
        <a:bodyPr/>
        <a:lstStyle/>
        <a:p>
          <a:endParaRPr lang="en-IN"/>
        </a:p>
      </dgm:t>
    </dgm:pt>
    <dgm:pt modelId="{1C53A506-54DD-4553-BC96-197BB3E65120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MD Analyses – RMSD</a:t>
          </a:r>
        </a:p>
      </dgm:t>
    </dgm:pt>
    <dgm:pt modelId="{BE4E2ECE-57C3-495A-9533-71C27DF0B53F}" type="parTrans" cxnId="{11BD16C4-8638-4DCD-AC6D-192E3B2FF3CC}">
      <dgm:prSet/>
      <dgm:spPr/>
      <dgm:t>
        <a:bodyPr/>
        <a:lstStyle/>
        <a:p>
          <a:endParaRPr lang="en-IN"/>
        </a:p>
      </dgm:t>
    </dgm:pt>
    <dgm:pt modelId="{FF1FD05A-D4B6-4248-BA08-11A66DE387DC}" type="sibTrans" cxnId="{11BD16C4-8638-4DCD-AC6D-192E3B2FF3CC}">
      <dgm:prSet/>
      <dgm:spPr/>
      <dgm:t>
        <a:bodyPr/>
        <a:lstStyle/>
        <a:p>
          <a:endParaRPr lang="en-IN"/>
        </a:p>
      </dgm:t>
    </dgm:pt>
    <dgm:pt modelId="{7F92FB8F-C86D-42D4-8B49-3A83D22FA769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MD Analyses – B-factor*</a:t>
          </a:r>
        </a:p>
      </dgm:t>
    </dgm:pt>
    <dgm:pt modelId="{4F6010F5-E52D-4396-A3BE-7AF70E6228B0}" type="parTrans" cxnId="{57478CE0-2CF8-4CD3-AD35-2D6905133C27}">
      <dgm:prSet/>
      <dgm:spPr/>
      <dgm:t>
        <a:bodyPr/>
        <a:lstStyle/>
        <a:p>
          <a:endParaRPr lang="en-IN"/>
        </a:p>
      </dgm:t>
    </dgm:pt>
    <dgm:pt modelId="{849CF2FB-85F0-4ED0-A476-C62656935E68}" type="sibTrans" cxnId="{57478CE0-2CF8-4CD3-AD35-2D6905133C27}">
      <dgm:prSet/>
      <dgm:spPr/>
      <dgm:t>
        <a:bodyPr/>
        <a:lstStyle/>
        <a:p>
          <a:endParaRPr lang="en-IN"/>
        </a:p>
      </dgm:t>
    </dgm:pt>
    <dgm:pt modelId="{0E29A46F-21FF-48EB-9AF3-5469DCACE8E9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MD Analyses - RMSF</a:t>
          </a:r>
        </a:p>
      </dgm:t>
    </dgm:pt>
    <dgm:pt modelId="{2C4E2FA4-B6B1-4D54-9F23-DF8028E067D5}" type="parTrans" cxnId="{CE3D7A1C-B7FB-41AD-8822-FA87CA9A94F4}">
      <dgm:prSet/>
      <dgm:spPr/>
      <dgm:t>
        <a:bodyPr/>
        <a:lstStyle/>
        <a:p>
          <a:endParaRPr lang="en-IN"/>
        </a:p>
      </dgm:t>
    </dgm:pt>
    <dgm:pt modelId="{6532092D-24AA-4B1F-963B-0345676BA852}" type="sibTrans" cxnId="{CE3D7A1C-B7FB-41AD-8822-FA87CA9A94F4}">
      <dgm:prSet/>
      <dgm:spPr/>
      <dgm:t>
        <a:bodyPr/>
        <a:lstStyle/>
        <a:p>
          <a:endParaRPr lang="en-IN"/>
        </a:p>
      </dgm:t>
    </dgm:pt>
    <dgm:pt modelId="{4DD09C80-EED6-4F08-83D8-5A735A61D0F9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MD Analyses – PCA – ED*</a:t>
          </a:r>
        </a:p>
      </dgm:t>
    </dgm:pt>
    <dgm:pt modelId="{A9D186EA-DAB1-4EFB-941F-7D90D9D85536}" type="parTrans" cxnId="{20B3BB80-5658-4A56-AAE7-839A07F3AA28}">
      <dgm:prSet/>
      <dgm:spPr/>
      <dgm:t>
        <a:bodyPr/>
        <a:lstStyle/>
        <a:p>
          <a:endParaRPr lang="en-IN"/>
        </a:p>
      </dgm:t>
    </dgm:pt>
    <dgm:pt modelId="{5E77C070-B2EF-464E-AC26-5F71702CD1C8}" type="sibTrans" cxnId="{20B3BB80-5658-4A56-AAE7-839A07F3AA28}">
      <dgm:prSet/>
      <dgm:spPr/>
      <dgm:t>
        <a:bodyPr/>
        <a:lstStyle/>
        <a:p>
          <a:endParaRPr lang="en-IN"/>
        </a:p>
      </dgm:t>
    </dgm:pt>
    <dgm:pt modelId="{E30F30E0-DB2D-45CE-A6CB-FD801160B208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MD Analyses – </a:t>
          </a:r>
          <a:r>
            <a:rPr lang="en-IN" dirty="0" err="1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Rg</a:t>
          </a:r>
          <a:endParaRPr lang="en-IN" dirty="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EA9131D-E1DD-4AE8-A5F9-C5C918857EE6}" type="parTrans" cxnId="{C45A7AC1-726C-47E7-84F1-BAA04B3703C9}">
      <dgm:prSet/>
      <dgm:spPr/>
      <dgm:t>
        <a:bodyPr/>
        <a:lstStyle/>
        <a:p>
          <a:endParaRPr lang="en-IN"/>
        </a:p>
      </dgm:t>
    </dgm:pt>
    <dgm:pt modelId="{20C1F3D3-4660-4315-BAE7-14D710EE8AD5}" type="sibTrans" cxnId="{C45A7AC1-726C-47E7-84F1-BAA04B3703C9}">
      <dgm:prSet/>
      <dgm:spPr/>
      <dgm:t>
        <a:bodyPr/>
        <a:lstStyle/>
        <a:p>
          <a:endParaRPr lang="en-IN"/>
        </a:p>
      </dgm:t>
    </dgm:pt>
    <dgm:pt modelId="{06DD0C6C-DD8E-4A26-A6E8-D3BF193ED6B2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MD Analyses – SASA</a:t>
          </a:r>
        </a:p>
      </dgm:t>
    </dgm:pt>
    <dgm:pt modelId="{B0698B67-3CB6-48C3-AF8C-7FA5A5F75808}" type="parTrans" cxnId="{06B5B451-AB87-4EBE-8ABE-6877324A4066}">
      <dgm:prSet/>
      <dgm:spPr/>
      <dgm:t>
        <a:bodyPr/>
        <a:lstStyle/>
        <a:p>
          <a:endParaRPr lang="en-IN"/>
        </a:p>
      </dgm:t>
    </dgm:pt>
    <dgm:pt modelId="{20CC631C-0CE9-4224-AA89-6F86A9341C82}" type="sibTrans" cxnId="{06B5B451-AB87-4EBE-8ABE-6877324A4066}">
      <dgm:prSet/>
      <dgm:spPr/>
      <dgm:t>
        <a:bodyPr/>
        <a:lstStyle/>
        <a:p>
          <a:endParaRPr lang="en-IN"/>
        </a:p>
      </dgm:t>
    </dgm:pt>
    <dgm:pt modelId="{F0DA35CB-875D-4483-BB5F-0B93837FCBB6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Analysis of SS patterns @ V66M*</a:t>
          </a:r>
        </a:p>
      </dgm:t>
    </dgm:pt>
    <dgm:pt modelId="{0C403090-C108-46D0-A150-C46358469E78}" type="parTrans" cxnId="{9AC5A06C-5E48-4164-AF17-7B09917175D6}">
      <dgm:prSet/>
      <dgm:spPr/>
      <dgm:t>
        <a:bodyPr/>
        <a:lstStyle/>
        <a:p>
          <a:endParaRPr lang="en-IN"/>
        </a:p>
      </dgm:t>
    </dgm:pt>
    <dgm:pt modelId="{4BE45558-0981-4999-A566-FF0D4461DB8C}" type="sibTrans" cxnId="{9AC5A06C-5E48-4164-AF17-7B09917175D6}">
      <dgm:prSet/>
      <dgm:spPr/>
      <dgm:t>
        <a:bodyPr/>
        <a:lstStyle/>
        <a:p>
          <a:endParaRPr lang="en-IN"/>
        </a:p>
      </dgm:t>
    </dgm:pt>
    <dgm:pt modelId="{BA329AAA-7117-465A-8DE7-551B308E13D3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Hydrogen bond occupancy</a:t>
          </a:r>
        </a:p>
      </dgm:t>
    </dgm:pt>
    <dgm:pt modelId="{27512BDC-97BA-4E12-87E5-CD49047617DB}" type="parTrans" cxnId="{E8BD4A61-F206-4E32-83FF-49132C4B8E62}">
      <dgm:prSet/>
      <dgm:spPr/>
      <dgm:t>
        <a:bodyPr/>
        <a:lstStyle/>
        <a:p>
          <a:endParaRPr lang="en-IN"/>
        </a:p>
      </dgm:t>
    </dgm:pt>
    <dgm:pt modelId="{D734C27F-04F7-4F37-9828-7B03838CF923}" type="sibTrans" cxnId="{E8BD4A61-F206-4E32-83FF-49132C4B8E62}">
      <dgm:prSet/>
      <dgm:spPr/>
      <dgm:t>
        <a:bodyPr/>
        <a:lstStyle/>
        <a:p>
          <a:endParaRPr lang="en-IN"/>
        </a:p>
      </dgm:t>
    </dgm:pt>
    <dgm:pt modelId="{8861B0B0-430A-4212-A9C3-5BFB93679F24}" type="pres">
      <dgm:prSet presAssocID="{7F5CD8C5-578C-4C37-B628-44D491D06CCD}" presName="diagram" presStyleCnt="0">
        <dgm:presLayoutVars>
          <dgm:dir/>
          <dgm:resizeHandles val="exact"/>
        </dgm:presLayoutVars>
      </dgm:prSet>
      <dgm:spPr/>
    </dgm:pt>
    <dgm:pt modelId="{972215FE-3012-4492-BF1B-3D83C00EB8F3}" type="pres">
      <dgm:prSet presAssocID="{3A00FB8B-DD58-43FA-8C16-7CB2272DE64C}" presName="node" presStyleLbl="node1" presStyleIdx="0" presStyleCnt="12">
        <dgm:presLayoutVars>
          <dgm:bulletEnabled val="1"/>
        </dgm:presLayoutVars>
      </dgm:prSet>
      <dgm:spPr/>
    </dgm:pt>
    <dgm:pt modelId="{C708BF4D-FCE0-44A1-B4A8-AB8157DD416C}" type="pres">
      <dgm:prSet presAssocID="{663C907C-B0A6-4364-ADF5-F6CE645F51F2}" presName="sibTrans" presStyleLbl="sibTrans2D1" presStyleIdx="0" presStyleCnt="11"/>
      <dgm:spPr/>
    </dgm:pt>
    <dgm:pt modelId="{44AE2DAB-82C6-4670-A7B8-93D677585715}" type="pres">
      <dgm:prSet presAssocID="{663C907C-B0A6-4364-ADF5-F6CE645F51F2}" presName="connectorText" presStyleLbl="sibTrans2D1" presStyleIdx="0" presStyleCnt="11"/>
      <dgm:spPr/>
    </dgm:pt>
    <dgm:pt modelId="{D7D1B91B-88F7-4886-8EAC-8E2B8ADB044B}" type="pres">
      <dgm:prSet presAssocID="{D3CBC3F6-8C56-46F7-81BD-26438523D59D}" presName="node" presStyleLbl="node1" presStyleIdx="1" presStyleCnt="12">
        <dgm:presLayoutVars>
          <dgm:bulletEnabled val="1"/>
        </dgm:presLayoutVars>
      </dgm:prSet>
      <dgm:spPr/>
    </dgm:pt>
    <dgm:pt modelId="{2CA592A8-9D98-4C7C-AF9E-026C8A9C47D6}" type="pres">
      <dgm:prSet presAssocID="{98FF24EA-4901-49CB-9ECF-C50FA0A6A0E2}" presName="sibTrans" presStyleLbl="sibTrans2D1" presStyleIdx="1" presStyleCnt="11"/>
      <dgm:spPr/>
    </dgm:pt>
    <dgm:pt modelId="{3591E870-0409-44FC-B092-ADD7ADA9883C}" type="pres">
      <dgm:prSet presAssocID="{98FF24EA-4901-49CB-9ECF-C50FA0A6A0E2}" presName="connectorText" presStyleLbl="sibTrans2D1" presStyleIdx="1" presStyleCnt="11"/>
      <dgm:spPr/>
    </dgm:pt>
    <dgm:pt modelId="{D064B146-8B44-4492-BF14-FA04F0EA2773}" type="pres">
      <dgm:prSet presAssocID="{7AD37411-DCFB-4AE8-9203-BB89FDC44B32}" presName="node" presStyleLbl="node1" presStyleIdx="2" presStyleCnt="12">
        <dgm:presLayoutVars>
          <dgm:bulletEnabled val="1"/>
        </dgm:presLayoutVars>
      </dgm:prSet>
      <dgm:spPr/>
    </dgm:pt>
    <dgm:pt modelId="{3D5A15A4-0B3C-4191-908E-9C22C8F8FC7C}" type="pres">
      <dgm:prSet presAssocID="{4806DD95-9F30-4687-9EAA-D3BF417B9AA4}" presName="sibTrans" presStyleLbl="sibTrans2D1" presStyleIdx="2" presStyleCnt="11"/>
      <dgm:spPr/>
    </dgm:pt>
    <dgm:pt modelId="{16DCEA79-672A-4E93-A57F-0C44DE78FC72}" type="pres">
      <dgm:prSet presAssocID="{4806DD95-9F30-4687-9EAA-D3BF417B9AA4}" presName="connectorText" presStyleLbl="sibTrans2D1" presStyleIdx="2" presStyleCnt="11"/>
      <dgm:spPr/>
    </dgm:pt>
    <dgm:pt modelId="{DAF70C60-B8AB-493E-B1B5-A40172535436}" type="pres">
      <dgm:prSet presAssocID="{6444E0DD-4CD8-4739-A146-B89B56DF6755}" presName="node" presStyleLbl="node1" presStyleIdx="3" presStyleCnt="12">
        <dgm:presLayoutVars>
          <dgm:bulletEnabled val="1"/>
        </dgm:presLayoutVars>
      </dgm:prSet>
      <dgm:spPr/>
    </dgm:pt>
    <dgm:pt modelId="{C358FC07-C37C-4B32-9920-C5B5C97C9AD8}" type="pres">
      <dgm:prSet presAssocID="{B633B773-1BEB-4B94-BFB4-4792DF749B1E}" presName="sibTrans" presStyleLbl="sibTrans2D1" presStyleIdx="3" presStyleCnt="11"/>
      <dgm:spPr/>
    </dgm:pt>
    <dgm:pt modelId="{DB4121D5-ECD9-4161-A6C8-7B928E1F04E8}" type="pres">
      <dgm:prSet presAssocID="{B633B773-1BEB-4B94-BFB4-4792DF749B1E}" presName="connectorText" presStyleLbl="sibTrans2D1" presStyleIdx="3" presStyleCnt="11"/>
      <dgm:spPr/>
    </dgm:pt>
    <dgm:pt modelId="{032470F7-19E4-44EA-A4AE-C6C7F5119713}" type="pres">
      <dgm:prSet presAssocID="{23AF1CB9-CA88-4FDD-952C-1939D5D6B938}" presName="node" presStyleLbl="node1" presStyleIdx="4" presStyleCnt="12">
        <dgm:presLayoutVars>
          <dgm:bulletEnabled val="1"/>
        </dgm:presLayoutVars>
      </dgm:prSet>
      <dgm:spPr/>
    </dgm:pt>
    <dgm:pt modelId="{EE78B11D-6138-46E9-9D0A-F8D3F9CACF0D}" type="pres">
      <dgm:prSet presAssocID="{B57D0370-6582-47DF-9157-15815C7FDADB}" presName="sibTrans" presStyleLbl="sibTrans2D1" presStyleIdx="4" presStyleCnt="11"/>
      <dgm:spPr/>
    </dgm:pt>
    <dgm:pt modelId="{5536F196-2C79-45FA-8880-DCF20B410867}" type="pres">
      <dgm:prSet presAssocID="{B57D0370-6582-47DF-9157-15815C7FDADB}" presName="connectorText" presStyleLbl="sibTrans2D1" presStyleIdx="4" presStyleCnt="11"/>
      <dgm:spPr/>
    </dgm:pt>
    <dgm:pt modelId="{C9EEA7FD-CA69-47EB-9839-EDC31DCCEA68}" type="pres">
      <dgm:prSet presAssocID="{1C53A506-54DD-4553-BC96-197BB3E65120}" presName="node" presStyleLbl="node1" presStyleIdx="5" presStyleCnt="12">
        <dgm:presLayoutVars>
          <dgm:bulletEnabled val="1"/>
        </dgm:presLayoutVars>
      </dgm:prSet>
      <dgm:spPr/>
    </dgm:pt>
    <dgm:pt modelId="{82BCC563-84DB-49F6-A75F-3483D1B75B32}" type="pres">
      <dgm:prSet presAssocID="{FF1FD05A-D4B6-4248-BA08-11A66DE387DC}" presName="sibTrans" presStyleLbl="sibTrans2D1" presStyleIdx="5" presStyleCnt="11"/>
      <dgm:spPr/>
    </dgm:pt>
    <dgm:pt modelId="{EF73EB60-DD45-43ED-BEF2-0CBEC504B6A4}" type="pres">
      <dgm:prSet presAssocID="{FF1FD05A-D4B6-4248-BA08-11A66DE387DC}" presName="connectorText" presStyleLbl="sibTrans2D1" presStyleIdx="5" presStyleCnt="11"/>
      <dgm:spPr/>
    </dgm:pt>
    <dgm:pt modelId="{83016715-5347-45DE-B67F-C2D779411AD1}" type="pres">
      <dgm:prSet presAssocID="{0E29A46F-21FF-48EB-9AF3-5469DCACE8E9}" presName="node" presStyleLbl="node1" presStyleIdx="6" presStyleCnt="12">
        <dgm:presLayoutVars>
          <dgm:bulletEnabled val="1"/>
        </dgm:presLayoutVars>
      </dgm:prSet>
      <dgm:spPr/>
    </dgm:pt>
    <dgm:pt modelId="{1455D35E-A496-4745-8517-3065A293C03C}" type="pres">
      <dgm:prSet presAssocID="{6532092D-24AA-4B1F-963B-0345676BA852}" presName="sibTrans" presStyleLbl="sibTrans2D1" presStyleIdx="6" presStyleCnt="11"/>
      <dgm:spPr/>
    </dgm:pt>
    <dgm:pt modelId="{C0B3B6AA-4762-4257-8307-4C0EBEF615CD}" type="pres">
      <dgm:prSet presAssocID="{6532092D-24AA-4B1F-963B-0345676BA852}" presName="connectorText" presStyleLbl="sibTrans2D1" presStyleIdx="6" presStyleCnt="11"/>
      <dgm:spPr/>
    </dgm:pt>
    <dgm:pt modelId="{D8AADCED-9C5D-446B-8C42-F59D41894A32}" type="pres">
      <dgm:prSet presAssocID="{7F92FB8F-C86D-42D4-8B49-3A83D22FA769}" presName="node" presStyleLbl="node1" presStyleIdx="7" presStyleCnt="12">
        <dgm:presLayoutVars>
          <dgm:bulletEnabled val="1"/>
        </dgm:presLayoutVars>
      </dgm:prSet>
      <dgm:spPr/>
    </dgm:pt>
    <dgm:pt modelId="{27480E26-8130-4CB7-BB1E-75AEB6BC0B02}" type="pres">
      <dgm:prSet presAssocID="{849CF2FB-85F0-4ED0-A476-C62656935E68}" presName="sibTrans" presStyleLbl="sibTrans2D1" presStyleIdx="7" presStyleCnt="11"/>
      <dgm:spPr/>
    </dgm:pt>
    <dgm:pt modelId="{28C0C0EC-BC12-403B-A2C9-C165534D9A7E}" type="pres">
      <dgm:prSet presAssocID="{849CF2FB-85F0-4ED0-A476-C62656935E68}" presName="connectorText" presStyleLbl="sibTrans2D1" presStyleIdx="7" presStyleCnt="11"/>
      <dgm:spPr/>
    </dgm:pt>
    <dgm:pt modelId="{78E80C56-D8CC-4E2F-B3AC-851CD779B96C}" type="pres">
      <dgm:prSet presAssocID="{4DD09C80-EED6-4F08-83D8-5A735A61D0F9}" presName="node" presStyleLbl="node1" presStyleIdx="8" presStyleCnt="12">
        <dgm:presLayoutVars>
          <dgm:bulletEnabled val="1"/>
        </dgm:presLayoutVars>
      </dgm:prSet>
      <dgm:spPr/>
    </dgm:pt>
    <dgm:pt modelId="{E7AC350B-BD0A-4D21-B638-C932BC049AC8}" type="pres">
      <dgm:prSet presAssocID="{5E77C070-B2EF-464E-AC26-5F71702CD1C8}" presName="sibTrans" presStyleLbl="sibTrans2D1" presStyleIdx="8" presStyleCnt="11"/>
      <dgm:spPr/>
    </dgm:pt>
    <dgm:pt modelId="{EB0D924E-2E6E-4792-A854-A2849AC19ABE}" type="pres">
      <dgm:prSet presAssocID="{5E77C070-B2EF-464E-AC26-5F71702CD1C8}" presName="connectorText" presStyleLbl="sibTrans2D1" presStyleIdx="8" presStyleCnt="11"/>
      <dgm:spPr/>
    </dgm:pt>
    <dgm:pt modelId="{8452B40A-8141-46F7-88BE-F24A39D38FAB}" type="pres">
      <dgm:prSet presAssocID="{E30F30E0-DB2D-45CE-A6CB-FD801160B208}" presName="node" presStyleLbl="node1" presStyleIdx="9" presStyleCnt="12">
        <dgm:presLayoutVars>
          <dgm:bulletEnabled val="1"/>
        </dgm:presLayoutVars>
      </dgm:prSet>
      <dgm:spPr/>
    </dgm:pt>
    <dgm:pt modelId="{A3CA0EE3-DD5B-4E7D-AA47-CEFA64D59A3F}" type="pres">
      <dgm:prSet presAssocID="{20C1F3D3-4660-4315-BAE7-14D710EE8AD5}" presName="sibTrans" presStyleLbl="sibTrans2D1" presStyleIdx="9" presStyleCnt="11"/>
      <dgm:spPr/>
    </dgm:pt>
    <dgm:pt modelId="{579C0A5D-405D-4A5B-BFA9-9F79F393E777}" type="pres">
      <dgm:prSet presAssocID="{20C1F3D3-4660-4315-BAE7-14D710EE8AD5}" presName="connectorText" presStyleLbl="sibTrans2D1" presStyleIdx="9" presStyleCnt="11"/>
      <dgm:spPr/>
    </dgm:pt>
    <dgm:pt modelId="{7AB4476C-6E4A-473F-8F99-BE3799ECA4F9}" type="pres">
      <dgm:prSet presAssocID="{06DD0C6C-DD8E-4A26-A6E8-D3BF193ED6B2}" presName="node" presStyleLbl="node1" presStyleIdx="10" presStyleCnt="12">
        <dgm:presLayoutVars>
          <dgm:bulletEnabled val="1"/>
        </dgm:presLayoutVars>
      </dgm:prSet>
      <dgm:spPr/>
    </dgm:pt>
    <dgm:pt modelId="{07557DBF-CA42-4447-8DE9-41F726EED8BA}" type="pres">
      <dgm:prSet presAssocID="{20CC631C-0CE9-4224-AA89-6F86A9341C82}" presName="sibTrans" presStyleLbl="sibTrans2D1" presStyleIdx="10" presStyleCnt="11"/>
      <dgm:spPr/>
    </dgm:pt>
    <dgm:pt modelId="{BA34903A-691C-455F-BDFE-56571CD216C2}" type="pres">
      <dgm:prSet presAssocID="{20CC631C-0CE9-4224-AA89-6F86A9341C82}" presName="connectorText" presStyleLbl="sibTrans2D1" presStyleIdx="10" presStyleCnt="11"/>
      <dgm:spPr/>
    </dgm:pt>
    <dgm:pt modelId="{9736BD3A-9707-4E02-8667-3210C9A49875}" type="pres">
      <dgm:prSet presAssocID="{F0DA35CB-875D-4483-BB5F-0B93837FCBB6}" presName="node" presStyleLbl="node1" presStyleIdx="11" presStyleCnt="12">
        <dgm:presLayoutVars>
          <dgm:bulletEnabled val="1"/>
        </dgm:presLayoutVars>
      </dgm:prSet>
      <dgm:spPr/>
    </dgm:pt>
  </dgm:ptLst>
  <dgm:cxnLst>
    <dgm:cxn modelId="{692D9701-912A-4690-8946-3B665F2C0B62}" type="presOf" srcId="{4DD09C80-EED6-4F08-83D8-5A735A61D0F9}" destId="{78E80C56-D8CC-4E2F-B3AC-851CD779B96C}" srcOrd="0" destOrd="0" presId="urn:microsoft.com/office/officeart/2005/8/layout/process5"/>
    <dgm:cxn modelId="{F529C804-A6EC-4A24-B2CA-2034CA1FF443}" type="presOf" srcId="{D3CBC3F6-8C56-46F7-81BD-26438523D59D}" destId="{D7D1B91B-88F7-4886-8EAC-8E2B8ADB044B}" srcOrd="0" destOrd="0" presId="urn:microsoft.com/office/officeart/2005/8/layout/process5"/>
    <dgm:cxn modelId="{D358330C-4032-466A-B12C-211C219C0E14}" type="presOf" srcId="{7AD37411-DCFB-4AE8-9203-BB89FDC44B32}" destId="{D064B146-8B44-4492-BF14-FA04F0EA2773}" srcOrd="0" destOrd="0" presId="urn:microsoft.com/office/officeart/2005/8/layout/process5"/>
    <dgm:cxn modelId="{0EFD690D-B848-4C18-B850-A2BA17CB526D}" type="presOf" srcId="{849CF2FB-85F0-4ED0-A476-C62656935E68}" destId="{28C0C0EC-BC12-403B-A2C9-C165534D9A7E}" srcOrd="1" destOrd="0" presId="urn:microsoft.com/office/officeart/2005/8/layout/process5"/>
    <dgm:cxn modelId="{A3308719-5300-415D-9F8E-D1FAC9FCABC9}" type="presOf" srcId="{6444E0DD-4CD8-4739-A146-B89B56DF6755}" destId="{DAF70C60-B8AB-493E-B1B5-A40172535436}" srcOrd="0" destOrd="0" presId="urn:microsoft.com/office/officeart/2005/8/layout/process5"/>
    <dgm:cxn modelId="{A7FCDF1A-6C6C-4246-9517-26881973F221}" type="presOf" srcId="{FF1FD05A-D4B6-4248-BA08-11A66DE387DC}" destId="{82BCC563-84DB-49F6-A75F-3483D1B75B32}" srcOrd="0" destOrd="0" presId="urn:microsoft.com/office/officeart/2005/8/layout/process5"/>
    <dgm:cxn modelId="{CE3D7A1C-B7FB-41AD-8822-FA87CA9A94F4}" srcId="{7F5CD8C5-578C-4C37-B628-44D491D06CCD}" destId="{0E29A46F-21FF-48EB-9AF3-5469DCACE8E9}" srcOrd="6" destOrd="0" parTransId="{2C4E2FA4-B6B1-4D54-9F23-DF8028E067D5}" sibTransId="{6532092D-24AA-4B1F-963B-0345676BA852}"/>
    <dgm:cxn modelId="{1A46D426-DF9B-401A-8A22-2070440CC075}" type="presOf" srcId="{849CF2FB-85F0-4ED0-A476-C62656935E68}" destId="{27480E26-8130-4CB7-BB1E-75AEB6BC0B02}" srcOrd="0" destOrd="0" presId="urn:microsoft.com/office/officeart/2005/8/layout/process5"/>
    <dgm:cxn modelId="{F3AEB129-8B07-496E-908B-44A521428619}" srcId="{7F5CD8C5-578C-4C37-B628-44D491D06CCD}" destId="{7AD37411-DCFB-4AE8-9203-BB89FDC44B32}" srcOrd="2" destOrd="0" parTransId="{3BBB47CC-59C5-474E-98FC-B1504607E047}" sibTransId="{4806DD95-9F30-4687-9EAA-D3BF417B9AA4}"/>
    <dgm:cxn modelId="{C963313B-88F3-4D2D-8577-D75B357CD139}" type="presOf" srcId="{FF1FD05A-D4B6-4248-BA08-11A66DE387DC}" destId="{EF73EB60-DD45-43ED-BEF2-0CBEC504B6A4}" srcOrd="1" destOrd="0" presId="urn:microsoft.com/office/officeart/2005/8/layout/process5"/>
    <dgm:cxn modelId="{E8BD4A61-F206-4E32-83FF-49132C4B8E62}" srcId="{F0DA35CB-875D-4483-BB5F-0B93837FCBB6}" destId="{BA329AAA-7117-465A-8DE7-551B308E13D3}" srcOrd="0" destOrd="0" parTransId="{27512BDC-97BA-4E12-87E5-CD49047617DB}" sibTransId="{D734C27F-04F7-4F37-9828-7B03838CF923}"/>
    <dgm:cxn modelId="{702D9A63-88EE-421E-ABA7-53D26F27006C}" type="presOf" srcId="{F0DA35CB-875D-4483-BB5F-0B93837FCBB6}" destId="{9736BD3A-9707-4E02-8667-3210C9A49875}" srcOrd="0" destOrd="0" presId="urn:microsoft.com/office/officeart/2005/8/layout/process5"/>
    <dgm:cxn modelId="{5EE91269-C904-4360-BF3B-F0D5E0CCCD62}" type="presOf" srcId="{5E77C070-B2EF-464E-AC26-5F71702CD1C8}" destId="{E7AC350B-BD0A-4D21-B638-C932BC049AC8}" srcOrd="0" destOrd="0" presId="urn:microsoft.com/office/officeart/2005/8/layout/process5"/>
    <dgm:cxn modelId="{9AC5A06C-5E48-4164-AF17-7B09917175D6}" srcId="{7F5CD8C5-578C-4C37-B628-44D491D06CCD}" destId="{F0DA35CB-875D-4483-BB5F-0B93837FCBB6}" srcOrd="11" destOrd="0" parTransId="{0C403090-C108-46D0-A150-C46358469E78}" sibTransId="{4BE45558-0981-4999-A566-FF0D4461DB8C}"/>
    <dgm:cxn modelId="{CB09FC4D-C51E-4086-BEEE-97265ABBA36B}" type="presOf" srcId="{20C1F3D3-4660-4315-BAE7-14D710EE8AD5}" destId="{579C0A5D-405D-4A5B-BFA9-9F79F393E777}" srcOrd="1" destOrd="0" presId="urn:microsoft.com/office/officeart/2005/8/layout/process5"/>
    <dgm:cxn modelId="{A059496E-79C3-47D6-A411-D931BE4C0B0D}" srcId="{7F5CD8C5-578C-4C37-B628-44D491D06CCD}" destId="{6444E0DD-4CD8-4739-A146-B89B56DF6755}" srcOrd="3" destOrd="0" parTransId="{FC55A1E5-DB96-4BCC-8716-8AA93B7551D9}" sibTransId="{B633B773-1BEB-4B94-BFB4-4792DF749B1E}"/>
    <dgm:cxn modelId="{4627BB70-D9DD-428D-9A14-29C5FD8A09F4}" type="presOf" srcId="{20CC631C-0CE9-4224-AA89-6F86A9341C82}" destId="{BA34903A-691C-455F-BDFE-56571CD216C2}" srcOrd="1" destOrd="0" presId="urn:microsoft.com/office/officeart/2005/8/layout/process5"/>
    <dgm:cxn modelId="{06B5B451-AB87-4EBE-8ABE-6877324A4066}" srcId="{7F5CD8C5-578C-4C37-B628-44D491D06CCD}" destId="{06DD0C6C-DD8E-4A26-A6E8-D3BF193ED6B2}" srcOrd="10" destOrd="0" parTransId="{B0698B67-3CB6-48C3-AF8C-7FA5A5F75808}" sibTransId="{20CC631C-0CE9-4224-AA89-6F86A9341C82}"/>
    <dgm:cxn modelId="{BDCBF058-4943-4ED4-8E7A-DF3535B225FF}" type="presOf" srcId="{06DD0C6C-DD8E-4A26-A6E8-D3BF193ED6B2}" destId="{7AB4476C-6E4A-473F-8F99-BE3799ECA4F9}" srcOrd="0" destOrd="0" presId="urn:microsoft.com/office/officeart/2005/8/layout/process5"/>
    <dgm:cxn modelId="{4C931B5A-2500-4AC1-9B64-DE78FA127B01}" type="presOf" srcId="{663C907C-B0A6-4364-ADF5-F6CE645F51F2}" destId="{C708BF4D-FCE0-44A1-B4A8-AB8157DD416C}" srcOrd="0" destOrd="0" presId="urn:microsoft.com/office/officeart/2005/8/layout/process5"/>
    <dgm:cxn modelId="{839E087D-4EAC-4ACA-8720-CF16328EA64F}" type="presOf" srcId="{4806DD95-9F30-4687-9EAA-D3BF417B9AA4}" destId="{3D5A15A4-0B3C-4191-908E-9C22C8F8FC7C}" srcOrd="0" destOrd="0" presId="urn:microsoft.com/office/officeart/2005/8/layout/process5"/>
    <dgm:cxn modelId="{20B3BB80-5658-4A56-AAE7-839A07F3AA28}" srcId="{7F5CD8C5-578C-4C37-B628-44D491D06CCD}" destId="{4DD09C80-EED6-4F08-83D8-5A735A61D0F9}" srcOrd="8" destOrd="0" parTransId="{A9D186EA-DAB1-4EFB-941F-7D90D9D85536}" sibTransId="{5E77C070-B2EF-464E-AC26-5F71702CD1C8}"/>
    <dgm:cxn modelId="{47348984-C88D-44CF-B027-A722061934EF}" type="presOf" srcId="{0E29A46F-21FF-48EB-9AF3-5469DCACE8E9}" destId="{83016715-5347-45DE-B67F-C2D779411AD1}" srcOrd="0" destOrd="0" presId="urn:microsoft.com/office/officeart/2005/8/layout/process5"/>
    <dgm:cxn modelId="{84C7C78B-9C5C-4AF9-975B-3010FD467F2C}" type="presOf" srcId="{20CC631C-0CE9-4224-AA89-6F86A9341C82}" destId="{07557DBF-CA42-4447-8DE9-41F726EED8BA}" srcOrd="0" destOrd="0" presId="urn:microsoft.com/office/officeart/2005/8/layout/process5"/>
    <dgm:cxn modelId="{6DC3B298-6B9B-4619-8D94-46DAE65EA56B}" srcId="{7F5CD8C5-578C-4C37-B628-44D491D06CCD}" destId="{D3CBC3F6-8C56-46F7-81BD-26438523D59D}" srcOrd="1" destOrd="0" parTransId="{454F7040-942F-4E21-9727-D7A2C312EA84}" sibTransId="{98FF24EA-4901-49CB-9ECF-C50FA0A6A0E2}"/>
    <dgm:cxn modelId="{BE38D099-E78F-4809-A0F2-69029E515992}" type="presOf" srcId="{6532092D-24AA-4B1F-963B-0345676BA852}" destId="{C0B3B6AA-4762-4257-8307-4C0EBEF615CD}" srcOrd="1" destOrd="0" presId="urn:microsoft.com/office/officeart/2005/8/layout/process5"/>
    <dgm:cxn modelId="{1FF0FF99-24FF-49FA-B0D0-02933A7B4260}" type="presOf" srcId="{1C53A506-54DD-4553-BC96-197BB3E65120}" destId="{C9EEA7FD-CA69-47EB-9839-EDC31DCCEA68}" srcOrd="0" destOrd="0" presId="urn:microsoft.com/office/officeart/2005/8/layout/process5"/>
    <dgm:cxn modelId="{9660949B-66D6-4363-BEFA-B7F872D5DC4D}" type="presOf" srcId="{98FF24EA-4901-49CB-9ECF-C50FA0A6A0E2}" destId="{2CA592A8-9D98-4C7C-AF9E-026C8A9C47D6}" srcOrd="0" destOrd="0" presId="urn:microsoft.com/office/officeart/2005/8/layout/process5"/>
    <dgm:cxn modelId="{3D58ACA7-63EE-4C44-88F4-C8BA8B40C12D}" type="presOf" srcId="{B633B773-1BEB-4B94-BFB4-4792DF749B1E}" destId="{DB4121D5-ECD9-4161-A6C8-7B928E1F04E8}" srcOrd="1" destOrd="0" presId="urn:microsoft.com/office/officeart/2005/8/layout/process5"/>
    <dgm:cxn modelId="{BB28FFAB-4BA4-48B2-9B65-F2B071383F2B}" type="presOf" srcId="{B633B773-1BEB-4B94-BFB4-4792DF749B1E}" destId="{C358FC07-C37C-4B32-9920-C5B5C97C9AD8}" srcOrd="0" destOrd="0" presId="urn:microsoft.com/office/officeart/2005/8/layout/process5"/>
    <dgm:cxn modelId="{365F8AAE-571A-4B1B-84D3-17F3BD96B069}" type="presOf" srcId="{98FF24EA-4901-49CB-9ECF-C50FA0A6A0E2}" destId="{3591E870-0409-44FC-B092-ADD7ADA9883C}" srcOrd="1" destOrd="0" presId="urn:microsoft.com/office/officeart/2005/8/layout/process5"/>
    <dgm:cxn modelId="{DA7670B2-324D-44A8-9D92-110C653319A9}" type="presOf" srcId="{663C907C-B0A6-4364-ADF5-F6CE645F51F2}" destId="{44AE2DAB-82C6-4670-A7B8-93D677585715}" srcOrd="1" destOrd="0" presId="urn:microsoft.com/office/officeart/2005/8/layout/process5"/>
    <dgm:cxn modelId="{D6FF19B6-B850-4FD9-B8EE-4AF6D8161ECD}" type="presOf" srcId="{BA329AAA-7117-465A-8DE7-551B308E13D3}" destId="{9736BD3A-9707-4E02-8667-3210C9A49875}" srcOrd="0" destOrd="1" presId="urn:microsoft.com/office/officeart/2005/8/layout/process5"/>
    <dgm:cxn modelId="{37ECFDBD-46CF-49E4-8455-3AD1DE67CC25}" type="presOf" srcId="{B57D0370-6582-47DF-9157-15815C7FDADB}" destId="{EE78B11D-6138-46E9-9D0A-F8D3F9CACF0D}" srcOrd="0" destOrd="0" presId="urn:microsoft.com/office/officeart/2005/8/layout/process5"/>
    <dgm:cxn modelId="{C45A7AC1-726C-47E7-84F1-BAA04B3703C9}" srcId="{7F5CD8C5-578C-4C37-B628-44D491D06CCD}" destId="{E30F30E0-DB2D-45CE-A6CB-FD801160B208}" srcOrd="9" destOrd="0" parTransId="{5EA9131D-E1DD-4AE8-A5F9-C5C918857EE6}" sibTransId="{20C1F3D3-4660-4315-BAE7-14D710EE8AD5}"/>
    <dgm:cxn modelId="{2488DFC2-54D9-4426-A587-EB1428D2B24C}" type="presOf" srcId="{23AF1CB9-CA88-4FDD-952C-1939D5D6B938}" destId="{032470F7-19E4-44EA-A4AE-C6C7F5119713}" srcOrd="0" destOrd="0" presId="urn:microsoft.com/office/officeart/2005/8/layout/process5"/>
    <dgm:cxn modelId="{11BD16C4-8638-4DCD-AC6D-192E3B2FF3CC}" srcId="{7F5CD8C5-578C-4C37-B628-44D491D06CCD}" destId="{1C53A506-54DD-4553-BC96-197BB3E65120}" srcOrd="5" destOrd="0" parTransId="{BE4E2ECE-57C3-495A-9533-71C27DF0B53F}" sibTransId="{FF1FD05A-D4B6-4248-BA08-11A66DE387DC}"/>
    <dgm:cxn modelId="{838B91C8-B1A5-4592-97AB-9A05BA0E774A}" type="presOf" srcId="{20C1F3D3-4660-4315-BAE7-14D710EE8AD5}" destId="{A3CA0EE3-DD5B-4E7D-AA47-CEFA64D59A3F}" srcOrd="0" destOrd="0" presId="urn:microsoft.com/office/officeart/2005/8/layout/process5"/>
    <dgm:cxn modelId="{47373EC9-6C72-4322-A4DC-CBFB376F2353}" type="presOf" srcId="{B57D0370-6582-47DF-9157-15815C7FDADB}" destId="{5536F196-2C79-45FA-8880-DCF20B410867}" srcOrd="1" destOrd="0" presId="urn:microsoft.com/office/officeart/2005/8/layout/process5"/>
    <dgm:cxn modelId="{5B3F50D1-5F6F-473A-BAF6-4CCBBB96A919}" type="presOf" srcId="{7F92FB8F-C86D-42D4-8B49-3A83D22FA769}" destId="{D8AADCED-9C5D-446B-8C42-F59D41894A32}" srcOrd="0" destOrd="0" presId="urn:microsoft.com/office/officeart/2005/8/layout/process5"/>
    <dgm:cxn modelId="{90D614DA-8731-4594-8FF6-2353B888C1FE}" type="presOf" srcId="{7F5CD8C5-578C-4C37-B628-44D491D06CCD}" destId="{8861B0B0-430A-4212-A9C3-5BFB93679F24}" srcOrd="0" destOrd="0" presId="urn:microsoft.com/office/officeart/2005/8/layout/process5"/>
    <dgm:cxn modelId="{93604CDC-83A1-4716-93DA-B2F180A30D84}" srcId="{7F5CD8C5-578C-4C37-B628-44D491D06CCD}" destId="{23AF1CB9-CA88-4FDD-952C-1939D5D6B938}" srcOrd="4" destOrd="0" parTransId="{8D3CB80A-4076-4D92-A905-0DEBCE177D6B}" sibTransId="{B57D0370-6582-47DF-9157-15815C7FDADB}"/>
    <dgm:cxn modelId="{BB6111DD-66AB-471F-B519-F4ABF22E36E6}" type="presOf" srcId="{E30F30E0-DB2D-45CE-A6CB-FD801160B208}" destId="{8452B40A-8141-46F7-88BE-F24A39D38FAB}" srcOrd="0" destOrd="0" presId="urn:microsoft.com/office/officeart/2005/8/layout/process5"/>
    <dgm:cxn modelId="{57478CE0-2CF8-4CD3-AD35-2D6905133C27}" srcId="{7F5CD8C5-578C-4C37-B628-44D491D06CCD}" destId="{7F92FB8F-C86D-42D4-8B49-3A83D22FA769}" srcOrd="7" destOrd="0" parTransId="{4F6010F5-E52D-4396-A3BE-7AF70E6228B0}" sibTransId="{849CF2FB-85F0-4ED0-A476-C62656935E68}"/>
    <dgm:cxn modelId="{492B2DE1-8A38-4BE6-8701-402C7EAFFB8A}" type="presOf" srcId="{6532092D-24AA-4B1F-963B-0345676BA852}" destId="{1455D35E-A496-4745-8517-3065A293C03C}" srcOrd="0" destOrd="0" presId="urn:microsoft.com/office/officeart/2005/8/layout/process5"/>
    <dgm:cxn modelId="{B6C7C1EA-F5D5-4610-B3B6-91EA7BE234BC}" type="presOf" srcId="{3A00FB8B-DD58-43FA-8C16-7CB2272DE64C}" destId="{972215FE-3012-4492-BF1B-3D83C00EB8F3}" srcOrd="0" destOrd="0" presId="urn:microsoft.com/office/officeart/2005/8/layout/process5"/>
    <dgm:cxn modelId="{6EA34AF2-587D-4706-9C1D-5817C249F3C7}" type="presOf" srcId="{5E77C070-B2EF-464E-AC26-5F71702CD1C8}" destId="{EB0D924E-2E6E-4792-A854-A2849AC19ABE}" srcOrd="1" destOrd="0" presId="urn:microsoft.com/office/officeart/2005/8/layout/process5"/>
    <dgm:cxn modelId="{72CF0DF4-8DE7-426A-ACC6-E66257D451CE}" type="presOf" srcId="{4806DD95-9F30-4687-9EAA-D3BF417B9AA4}" destId="{16DCEA79-672A-4E93-A57F-0C44DE78FC72}" srcOrd="1" destOrd="0" presId="urn:microsoft.com/office/officeart/2005/8/layout/process5"/>
    <dgm:cxn modelId="{80A576FF-9932-4B89-B1CD-2B656EBC7ED0}" srcId="{7F5CD8C5-578C-4C37-B628-44D491D06CCD}" destId="{3A00FB8B-DD58-43FA-8C16-7CB2272DE64C}" srcOrd="0" destOrd="0" parTransId="{7EF225F9-E2C9-43AF-977F-0029364DEACA}" sibTransId="{663C907C-B0A6-4364-ADF5-F6CE645F51F2}"/>
    <dgm:cxn modelId="{1EFE000E-B1E6-4EF9-B050-F32A302729BB}" type="presParOf" srcId="{8861B0B0-430A-4212-A9C3-5BFB93679F24}" destId="{972215FE-3012-4492-BF1B-3D83C00EB8F3}" srcOrd="0" destOrd="0" presId="urn:microsoft.com/office/officeart/2005/8/layout/process5"/>
    <dgm:cxn modelId="{3696FDAD-D9A8-41EB-A7B6-907164EB2AAE}" type="presParOf" srcId="{8861B0B0-430A-4212-A9C3-5BFB93679F24}" destId="{C708BF4D-FCE0-44A1-B4A8-AB8157DD416C}" srcOrd="1" destOrd="0" presId="urn:microsoft.com/office/officeart/2005/8/layout/process5"/>
    <dgm:cxn modelId="{036C4626-E9A0-47D6-8A8F-D364B16FE9A5}" type="presParOf" srcId="{C708BF4D-FCE0-44A1-B4A8-AB8157DD416C}" destId="{44AE2DAB-82C6-4670-A7B8-93D677585715}" srcOrd="0" destOrd="0" presId="urn:microsoft.com/office/officeart/2005/8/layout/process5"/>
    <dgm:cxn modelId="{3453DEBF-E47C-46F4-96EB-7697F18D7DE9}" type="presParOf" srcId="{8861B0B0-430A-4212-A9C3-5BFB93679F24}" destId="{D7D1B91B-88F7-4886-8EAC-8E2B8ADB044B}" srcOrd="2" destOrd="0" presId="urn:microsoft.com/office/officeart/2005/8/layout/process5"/>
    <dgm:cxn modelId="{22E1C32A-2F11-44DA-841C-1433C122566D}" type="presParOf" srcId="{8861B0B0-430A-4212-A9C3-5BFB93679F24}" destId="{2CA592A8-9D98-4C7C-AF9E-026C8A9C47D6}" srcOrd="3" destOrd="0" presId="urn:microsoft.com/office/officeart/2005/8/layout/process5"/>
    <dgm:cxn modelId="{6AD740DA-7696-410A-8D2B-8E0D06D07041}" type="presParOf" srcId="{2CA592A8-9D98-4C7C-AF9E-026C8A9C47D6}" destId="{3591E870-0409-44FC-B092-ADD7ADA9883C}" srcOrd="0" destOrd="0" presId="urn:microsoft.com/office/officeart/2005/8/layout/process5"/>
    <dgm:cxn modelId="{926F496B-F4F9-48D5-8C71-C8E82983E224}" type="presParOf" srcId="{8861B0B0-430A-4212-A9C3-5BFB93679F24}" destId="{D064B146-8B44-4492-BF14-FA04F0EA2773}" srcOrd="4" destOrd="0" presId="urn:microsoft.com/office/officeart/2005/8/layout/process5"/>
    <dgm:cxn modelId="{F0623A6E-FC01-4398-B6F4-18F41833769E}" type="presParOf" srcId="{8861B0B0-430A-4212-A9C3-5BFB93679F24}" destId="{3D5A15A4-0B3C-4191-908E-9C22C8F8FC7C}" srcOrd="5" destOrd="0" presId="urn:microsoft.com/office/officeart/2005/8/layout/process5"/>
    <dgm:cxn modelId="{71214A52-17A9-44BC-9C51-9BA6A5584BD8}" type="presParOf" srcId="{3D5A15A4-0B3C-4191-908E-9C22C8F8FC7C}" destId="{16DCEA79-672A-4E93-A57F-0C44DE78FC72}" srcOrd="0" destOrd="0" presId="urn:microsoft.com/office/officeart/2005/8/layout/process5"/>
    <dgm:cxn modelId="{9C142236-AEDB-40B2-97E0-2D3BF0DEB6A8}" type="presParOf" srcId="{8861B0B0-430A-4212-A9C3-5BFB93679F24}" destId="{DAF70C60-B8AB-493E-B1B5-A40172535436}" srcOrd="6" destOrd="0" presId="urn:microsoft.com/office/officeart/2005/8/layout/process5"/>
    <dgm:cxn modelId="{AAD3B5F3-D6CE-4D24-B268-D536B459552C}" type="presParOf" srcId="{8861B0B0-430A-4212-A9C3-5BFB93679F24}" destId="{C358FC07-C37C-4B32-9920-C5B5C97C9AD8}" srcOrd="7" destOrd="0" presId="urn:microsoft.com/office/officeart/2005/8/layout/process5"/>
    <dgm:cxn modelId="{B4EDC413-4BE3-4F38-AC20-5509F27D8CA9}" type="presParOf" srcId="{C358FC07-C37C-4B32-9920-C5B5C97C9AD8}" destId="{DB4121D5-ECD9-4161-A6C8-7B928E1F04E8}" srcOrd="0" destOrd="0" presId="urn:microsoft.com/office/officeart/2005/8/layout/process5"/>
    <dgm:cxn modelId="{AF59A426-7C9D-45D1-A7E8-2D88B41D6C2E}" type="presParOf" srcId="{8861B0B0-430A-4212-A9C3-5BFB93679F24}" destId="{032470F7-19E4-44EA-A4AE-C6C7F5119713}" srcOrd="8" destOrd="0" presId="urn:microsoft.com/office/officeart/2005/8/layout/process5"/>
    <dgm:cxn modelId="{83515972-6EC3-456B-96E9-48B6C0729821}" type="presParOf" srcId="{8861B0B0-430A-4212-A9C3-5BFB93679F24}" destId="{EE78B11D-6138-46E9-9D0A-F8D3F9CACF0D}" srcOrd="9" destOrd="0" presId="urn:microsoft.com/office/officeart/2005/8/layout/process5"/>
    <dgm:cxn modelId="{1B4C8891-0F74-42A3-9B9D-5C047B210436}" type="presParOf" srcId="{EE78B11D-6138-46E9-9D0A-F8D3F9CACF0D}" destId="{5536F196-2C79-45FA-8880-DCF20B410867}" srcOrd="0" destOrd="0" presId="urn:microsoft.com/office/officeart/2005/8/layout/process5"/>
    <dgm:cxn modelId="{BC7EBC37-AE0D-46C9-B9EE-417A5F5C919C}" type="presParOf" srcId="{8861B0B0-430A-4212-A9C3-5BFB93679F24}" destId="{C9EEA7FD-CA69-47EB-9839-EDC31DCCEA68}" srcOrd="10" destOrd="0" presId="urn:microsoft.com/office/officeart/2005/8/layout/process5"/>
    <dgm:cxn modelId="{B5EA7ED7-B4C3-4849-952F-520B48F4FEE2}" type="presParOf" srcId="{8861B0B0-430A-4212-A9C3-5BFB93679F24}" destId="{82BCC563-84DB-49F6-A75F-3483D1B75B32}" srcOrd="11" destOrd="0" presId="urn:microsoft.com/office/officeart/2005/8/layout/process5"/>
    <dgm:cxn modelId="{C0E085ED-1549-40AD-BA8E-70C96A77BA38}" type="presParOf" srcId="{82BCC563-84DB-49F6-A75F-3483D1B75B32}" destId="{EF73EB60-DD45-43ED-BEF2-0CBEC504B6A4}" srcOrd="0" destOrd="0" presId="urn:microsoft.com/office/officeart/2005/8/layout/process5"/>
    <dgm:cxn modelId="{F42BAFEB-7737-43C8-8FEF-5A2FF4D66DB5}" type="presParOf" srcId="{8861B0B0-430A-4212-A9C3-5BFB93679F24}" destId="{83016715-5347-45DE-B67F-C2D779411AD1}" srcOrd="12" destOrd="0" presId="urn:microsoft.com/office/officeart/2005/8/layout/process5"/>
    <dgm:cxn modelId="{D6E13222-62F9-4292-9565-0BAA838FA834}" type="presParOf" srcId="{8861B0B0-430A-4212-A9C3-5BFB93679F24}" destId="{1455D35E-A496-4745-8517-3065A293C03C}" srcOrd="13" destOrd="0" presId="urn:microsoft.com/office/officeart/2005/8/layout/process5"/>
    <dgm:cxn modelId="{2B21A8AD-007E-40E7-89B4-A718A04C2C86}" type="presParOf" srcId="{1455D35E-A496-4745-8517-3065A293C03C}" destId="{C0B3B6AA-4762-4257-8307-4C0EBEF615CD}" srcOrd="0" destOrd="0" presId="urn:microsoft.com/office/officeart/2005/8/layout/process5"/>
    <dgm:cxn modelId="{E72E3BE1-9F5C-4916-9229-2F7516632E2B}" type="presParOf" srcId="{8861B0B0-430A-4212-A9C3-5BFB93679F24}" destId="{D8AADCED-9C5D-446B-8C42-F59D41894A32}" srcOrd="14" destOrd="0" presId="urn:microsoft.com/office/officeart/2005/8/layout/process5"/>
    <dgm:cxn modelId="{7A1A01CD-92B0-40C7-B292-9CDB9AED56E3}" type="presParOf" srcId="{8861B0B0-430A-4212-A9C3-5BFB93679F24}" destId="{27480E26-8130-4CB7-BB1E-75AEB6BC0B02}" srcOrd="15" destOrd="0" presId="urn:microsoft.com/office/officeart/2005/8/layout/process5"/>
    <dgm:cxn modelId="{62EE5F5A-ABBC-458B-9B3D-6B97B9E62A02}" type="presParOf" srcId="{27480E26-8130-4CB7-BB1E-75AEB6BC0B02}" destId="{28C0C0EC-BC12-403B-A2C9-C165534D9A7E}" srcOrd="0" destOrd="0" presId="urn:microsoft.com/office/officeart/2005/8/layout/process5"/>
    <dgm:cxn modelId="{4CE63154-8E4D-4B58-865F-0711F23F2DAC}" type="presParOf" srcId="{8861B0B0-430A-4212-A9C3-5BFB93679F24}" destId="{78E80C56-D8CC-4E2F-B3AC-851CD779B96C}" srcOrd="16" destOrd="0" presId="urn:microsoft.com/office/officeart/2005/8/layout/process5"/>
    <dgm:cxn modelId="{E518B222-0B72-4EE6-AE1E-9C75271D7CCD}" type="presParOf" srcId="{8861B0B0-430A-4212-A9C3-5BFB93679F24}" destId="{E7AC350B-BD0A-4D21-B638-C932BC049AC8}" srcOrd="17" destOrd="0" presId="urn:microsoft.com/office/officeart/2005/8/layout/process5"/>
    <dgm:cxn modelId="{22D197A2-E4FE-4163-B445-E0B3CC48C171}" type="presParOf" srcId="{E7AC350B-BD0A-4D21-B638-C932BC049AC8}" destId="{EB0D924E-2E6E-4792-A854-A2849AC19ABE}" srcOrd="0" destOrd="0" presId="urn:microsoft.com/office/officeart/2005/8/layout/process5"/>
    <dgm:cxn modelId="{58F6383B-D2EB-47A8-93B8-E872BCDDD8DF}" type="presParOf" srcId="{8861B0B0-430A-4212-A9C3-5BFB93679F24}" destId="{8452B40A-8141-46F7-88BE-F24A39D38FAB}" srcOrd="18" destOrd="0" presId="urn:microsoft.com/office/officeart/2005/8/layout/process5"/>
    <dgm:cxn modelId="{D2E5DC3D-1B25-4EF0-80F5-ABE6309B7421}" type="presParOf" srcId="{8861B0B0-430A-4212-A9C3-5BFB93679F24}" destId="{A3CA0EE3-DD5B-4E7D-AA47-CEFA64D59A3F}" srcOrd="19" destOrd="0" presId="urn:microsoft.com/office/officeart/2005/8/layout/process5"/>
    <dgm:cxn modelId="{173F4708-6930-4011-BE1D-59A27002678B}" type="presParOf" srcId="{A3CA0EE3-DD5B-4E7D-AA47-CEFA64D59A3F}" destId="{579C0A5D-405D-4A5B-BFA9-9F79F393E777}" srcOrd="0" destOrd="0" presId="urn:microsoft.com/office/officeart/2005/8/layout/process5"/>
    <dgm:cxn modelId="{9F6913E8-1FB3-4188-93F7-DC06DF5624BD}" type="presParOf" srcId="{8861B0B0-430A-4212-A9C3-5BFB93679F24}" destId="{7AB4476C-6E4A-473F-8F99-BE3799ECA4F9}" srcOrd="20" destOrd="0" presId="urn:microsoft.com/office/officeart/2005/8/layout/process5"/>
    <dgm:cxn modelId="{BA1E4EFA-CF50-4CE2-92B6-CAB17EC48FC8}" type="presParOf" srcId="{8861B0B0-430A-4212-A9C3-5BFB93679F24}" destId="{07557DBF-CA42-4447-8DE9-41F726EED8BA}" srcOrd="21" destOrd="0" presId="urn:microsoft.com/office/officeart/2005/8/layout/process5"/>
    <dgm:cxn modelId="{CCA940F4-E2EA-4B2E-8BC3-930544B85CCB}" type="presParOf" srcId="{07557DBF-CA42-4447-8DE9-41F726EED8BA}" destId="{BA34903A-691C-455F-BDFE-56571CD216C2}" srcOrd="0" destOrd="0" presId="urn:microsoft.com/office/officeart/2005/8/layout/process5"/>
    <dgm:cxn modelId="{234919C2-C8FD-4055-A029-82D6057F5A4D}" type="presParOf" srcId="{8861B0B0-430A-4212-A9C3-5BFB93679F24}" destId="{9736BD3A-9707-4E02-8667-3210C9A49875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0F5702-AA09-4E6D-9C02-E2701A33673D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658C0525-C0B4-452D-8A63-4A70BC45B5AD}">
      <dgm:prSet phldrT="[Text]"/>
      <dgm:spPr/>
      <dgm:t>
        <a:bodyPr/>
        <a:lstStyle/>
        <a:p>
          <a:r>
            <a:rPr lang="en-IN" dirty="0">
              <a:latin typeface="Cambria" panose="02040503050406030204" pitchFamily="18" charset="0"/>
              <a:ea typeface="Cambria" panose="02040503050406030204" pitchFamily="18" charset="0"/>
            </a:rPr>
            <a:t>Force field</a:t>
          </a:r>
        </a:p>
      </dgm:t>
    </dgm:pt>
    <dgm:pt modelId="{5A9E1B30-5054-40DF-8F88-2AA012E19D18}" type="parTrans" cxnId="{38F1805D-3FA0-40A0-9F36-92E917D9D429}">
      <dgm:prSet/>
      <dgm:spPr/>
      <dgm:t>
        <a:bodyPr/>
        <a:lstStyle/>
        <a:p>
          <a:endParaRPr lang="en-IN"/>
        </a:p>
      </dgm:t>
    </dgm:pt>
    <dgm:pt modelId="{0CAF7BEE-797A-40AA-A625-CFEE3347AEA4}" type="sibTrans" cxnId="{38F1805D-3FA0-40A0-9F36-92E917D9D429}">
      <dgm:prSet/>
      <dgm:spPr/>
      <dgm:t>
        <a:bodyPr/>
        <a:lstStyle/>
        <a:p>
          <a:endParaRPr lang="en-IN"/>
        </a:p>
      </dgm:t>
    </dgm:pt>
    <dgm:pt modelId="{5D8A0B0E-E83D-4B08-9388-58DA7A876AA7}">
      <dgm:prSet phldrT="[Text]" custT="1"/>
      <dgm:spPr/>
      <dgm:t>
        <a:bodyPr/>
        <a:lstStyle/>
        <a:p>
          <a:r>
            <a:rPr lang="en-IN" sz="900" dirty="0">
              <a:latin typeface="Cambria" panose="02040503050406030204" pitchFamily="18" charset="0"/>
              <a:ea typeface="Cambria" panose="02040503050406030204" pitchFamily="18" charset="0"/>
            </a:rPr>
            <a:t>AMBER99SB-ILDN</a:t>
          </a:r>
        </a:p>
      </dgm:t>
    </dgm:pt>
    <dgm:pt modelId="{EA8ABDD8-2AA6-45A1-AEDD-556530C3A818}" type="parTrans" cxnId="{537CC8B2-7D06-494E-9494-BFDE11AB78F1}">
      <dgm:prSet/>
      <dgm:spPr/>
      <dgm:t>
        <a:bodyPr/>
        <a:lstStyle/>
        <a:p>
          <a:endParaRPr lang="en-IN"/>
        </a:p>
      </dgm:t>
    </dgm:pt>
    <dgm:pt modelId="{9409BB94-0BA6-4CD8-98D0-B908697CEC71}" type="sibTrans" cxnId="{537CC8B2-7D06-494E-9494-BFDE11AB78F1}">
      <dgm:prSet/>
      <dgm:spPr/>
      <dgm:t>
        <a:bodyPr/>
        <a:lstStyle/>
        <a:p>
          <a:endParaRPr lang="en-IN"/>
        </a:p>
      </dgm:t>
    </dgm:pt>
    <dgm:pt modelId="{62F53602-B3BD-451A-AFCA-0B070A931DDD}">
      <dgm:prSet phldrT="[Text]"/>
      <dgm:spPr/>
      <dgm:t>
        <a:bodyPr/>
        <a:lstStyle/>
        <a:p>
          <a:r>
            <a:rPr lang="en-IN" dirty="0">
              <a:latin typeface="Cambria" panose="02040503050406030204" pitchFamily="18" charset="0"/>
              <a:ea typeface="Cambria" panose="02040503050406030204" pitchFamily="18" charset="0"/>
            </a:rPr>
            <a:t>Water model for solvation</a:t>
          </a:r>
        </a:p>
      </dgm:t>
    </dgm:pt>
    <dgm:pt modelId="{8B59C6A3-8E12-49A1-8FAB-9FB330845020}" type="parTrans" cxnId="{55FE25CA-3592-4661-8D64-A88F08D5BD13}">
      <dgm:prSet/>
      <dgm:spPr/>
      <dgm:t>
        <a:bodyPr/>
        <a:lstStyle/>
        <a:p>
          <a:endParaRPr lang="en-IN"/>
        </a:p>
      </dgm:t>
    </dgm:pt>
    <dgm:pt modelId="{7AB28399-3893-40EC-8A10-827F8C19E92C}" type="sibTrans" cxnId="{55FE25CA-3592-4661-8D64-A88F08D5BD13}">
      <dgm:prSet/>
      <dgm:spPr/>
      <dgm:t>
        <a:bodyPr/>
        <a:lstStyle/>
        <a:p>
          <a:endParaRPr lang="en-IN"/>
        </a:p>
      </dgm:t>
    </dgm:pt>
    <dgm:pt modelId="{52BDDFC8-7A0C-4DAD-BF23-ACC5DC2B93BF}">
      <dgm:prSet phldrT="[Text]" custT="1"/>
      <dgm:spPr/>
      <dgm:t>
        <a:bodyPr/>
        <a:lstStyle/>
        <a:p>
          <a:r>
            <a:rPr lang="en-IN" sz="900" dirty="0">
              <a:latin typeface="Cambria" panose="02040503050406030204" pitchFamily="18" charset="0"/>
              <a:ea typeface="Cambria" panose="02040503050406030204" pitchFamily="18" charset="0"/>
            </a:rPr>
            <a:t>Explicit TIP3P water model; 1 nm padding</a:t>
          </a:r>
        </a:p>
      </dgm:t>
    </dgm:pt>
    <dgm:pt modelId="{B96E2F16-021E-458E-8C8D-DB3D0FE64CBC}" type="parTrans" cxnId="{539BB56C-4DD8-4BEF-84DD-7C225FE7462D}">
      <dgm:prSet/>
      <dgm:spPr/>
      <dgm:t>
        <a:bodyPr/>
        <a:lstStyle/>
        <a:p>
          <a:endParaRPr lang="en-IN"/>
        </a:p>
      </dgm:t>
    </dgm:pt>
    <dgm:pt modelId="{589520F6-D3FE-449A-9680-6D4AC6865912}" type="sibTrans" cxnId="{539BB56C-4DD8-4BEF-84DD-7C225FE7462D}">
      <dgm:prSet/>
      <dgm:spPr/>
      <dgm:t>
        <a:bodyPr/>
        <a:lstStyle/>
        <a:p>
          <a:endParaRPr lang="en-IN"/>
        </a:p>
      </dgm:t>
    </dgm:pt>
    <dgm:pt modelId="{222E52F6-1148-4CDF-8FEA-6C88EF84C8A9}">
      <dgm:prSet phldrT="[Text]"/>
      <dgm:spPr/>
      <dgm:t>
        <a:bodyPr/>
        <a:lstStyle/>
        <a:p>
          <a:r>
            <a:rPr lang="en-IN" dirty="0">
              <a:latin typeface="Cambria" panose="02040503050406030204" pitchFamily="18" charset="0"/>
              <a:ea typeface="Cambria" panose="02040503050406030204" pitchFamily="18" charset="0"/>
            </a:rPr>
            <a:t>PBC box</a:t>
          </a:r>
        </a:p>
      </dgm:t>
    </dgm:pt>
    <dgm:pt modelId="{DBFF19FF-60B9-4441-9D22-42986E1F962E}" type="parTrans" cxnId="{364B6202-1CAE-4599-833B-1635E66C3440}">
      <dgm:prSet/>
      <dgm:spPr/>
      <dgm:t>
        <a:bodyPr/>
        <a:lstStyle/>
        <a:p>
          <a:endParaRPr lang="en-IN"/>
        </a:p>
      </dgm:t>
    </dgm:pt>
    <dgm:pt modelId="{A9D2B9F0-9405-4839-9409-BFF2E3580604}" type="sibTrans" cxnId="{364B6202-1CAE-4599-833B-1635E66C3440}">
      <dgm:prSet/>
      <dgm:spPr/>
      <dgm:t>
        <a:bodyPr/>
        <a:lstStyle/>
        <a:p>
          <a:endParaRPr lang="en-IN"/>
        </a:p>
      </dgm:t>
    </dgm:pt>
    <dgm:pt modelId="{D55E456E-F5B4-4756-A6EA-81619922D4DC}">
      <dgm:prSet phldrT="[Text]" custT="1"/>
      <dgm:spPr/>
      <dgm:t>
        <a:bodyPr/>
        <a:lstStyle/>
        <a:p>
          <a:r>
            <a:rPr lang="en-IN" sz="900" dirty="0">
              <a:latin typeface="Cambria" panose="02040503050406030204" pitchFamily="18" charset="0"/>
              <a:ea typeface="Cambria" panose="02040503050406030204" pitchFamily="18" charset="0"/>
            </a:rPr>
            <a:t>Dodecahedron box (5.50 *8.27*4.56 nm)</a:t>
          </a:r>
        </a:p>
      </dgm:t>
    </dgm:pt>
    <dgm:pt modelId="{C77325CA-2BAE-426B-86D6-1E580671DA39}" type="parTrans" cxnId="{CBB8B807-DBB0-43FE-812E-B1645D44FE4F}">
      <dgm:prSet/>
      <dgm:spPr/>
      <dgm:t>
        <a:bodyPr/>
        <a:lstStyle/>
        <a:p>
          <a:endParaRPr lang="en-IN"/>
        </a:p>
      </dgm:t>
    </dgm:pt>
    <dgm:pt modelId="{326A6C8A-CB4E-4140-A1FC-1FAC28CBD31F}" type="sibTrans" cxnId="{CBB8B807-DBB0-43FE-812E-B1645D44FE4F}">
      <dgm:prSet/>
      <dgm:spPr/>
      <dgm:t>
        <a:bodyPr/>
        <a:lstStyle/>
        <a:p>
          <a:endParaRPr lang="en-IN"/>
        </a:p>
      </dgm:t>
    </dgm:pt>
    <dgm:pt modelId="{2BBE9C22-8866-49C2-8CA7-3247322D349C}">
      <dgm:prSet phldrT="[Text]"/>
      <dgm:spPr/>
      <dgm:t>
        <a:bodyPr/>
        <a:lstStyle/>
        <a:p>
          <a:r>
            <a:rPr lang="en-IN" dirty="0">
              <a:latin typeface="Cambria" panose="02040503050406030204" pitchFamily="18" charset="0"/>
              <a:ea typeface="Cambria" panose="02040503050406030204" pitchFamily="18" charset="0"/>
            </a:rPr>
            <a:t>Salt concentration for neutralization </a:t>
          </a:r>
        </a:p>
      </dgm:t>
    </dgm:pt>
    <dgm:pt modelId="{2EB5014D-7503-4C39-A088-376E75425A80}" type="parTrans" cxnId="{674CDF60-F872-4D8D-8207-F423F84901E6}">
      <dgm:prSet/>
      <dgm:spPr/>
      <dgm:t>
        <a:bodyPr/>
        <a:lstStyle/>
        <a:p>
          <a:endParaRPr lang="en-IN"/>
        </a:p>
      </dgm:t>
    </dgm:pt>
    <dgm:pt modelId="{934D24AB-2D2F-4387-8B6A-4FB63F565DD2}" type="sibTrans" cxnId="{674CDF60-F872-4D8D-8207-F423F84901E6}">
      <dgm:prSet/>
      <dgm:spPr/>
      <dgm:t>
        <a:bodyPr/>
        <a:lstStyle/>
        <a:p>
          <a:endParaRPr lang="en-IN"/>
        </a:p>
      </dgm:t>
    </dgm:pt>
    <dgm:pt modelId="{005EB92B-17EF-48AF-9F14-20A662CBDD58}">
      <dgm:prSet phldrT="[Text]" custT="1"/>
      <dgm:spPr/>
      <dgm:t>
        <a:bodyPr/>
        <a:lstStyle/>
        <a:p>
          <a:r>
            <a:rPr lang="en-IN" sz="900" dirty="0">
              <a:latin typeface="Cambria" panose="02040503050406030204" pitchFamily="18" charset="0"/>
              <a:ea typeface="Cambria" panose="02040503050406030204" pitchFamily="18" charset="0"/>
            </a:rPr>
            <a:t>0.15 mol/L – 19 (93) Na+ and 26 (96) Cl- ions were added</a:t>
          </a:r>
        </a:p>
      </dgm:t>
    </dgm:pt>
    <dgm:pt modelId="{3030DA1C-3566-469D-9AC0-B8549C7ECC02}" type="parTrans" cxnId="{89D5D16D-3F2F-43EE-9D61-3388ABD3A7DC}">
      <dgm:prSet/>
      <dgm:spPr/>
      <dgm:t>
        <a:bodyPr/>
        <a:lstStyle/>
        <a:p>
          <a:endParaRPr lang="en-IN"/>
        </a:p>
      </dgm:t>
    </dgm:pt>
    <dgm:pt modelId="{A8CBB9F6-FA49-47B3-920E-49E8A1BD68E8}" type="sibTrans" cxnId="{89D5D16D-3F2F-43EE-9D61-3388ABD3A7DC}">
      <dgm:prSet/>
      <dgm:spPr/>
      <dgm:t>
        <a:bodyPr/>
        <a:lstStyle/>
        <a:p>
          <a:endParaRPr lang="en-IN"/>
        </a:p>
      </dgm:t>
    </dgm:pt>
    <dgm:pt modelId="{40A07941-9DE3-4DCD-8F87-B9EDE07202B8}">
      <dgm:prSet phldrT="[Text]"/>
      <dgm:spPr/>
      <dgm:t>
        <a:bodyPr/>
        <a:lstStyle/>
        <a:p>
          <a:r>
            <a:rPr lang="en-IN" dirty="0">
              <a:latin typeface="Cambria" panose="02040503050406030204" pitchFamily="18" charset="0"/>
              <a:ea typeface="Cambria" panose="02040503050406030204" pitchFamily="18" charset="0"/>
            </a:rPr>
            <a:t>Minimization of systems</a:t>
          </a:r>
        </a:p>
      </dgm:t>
    </dgm:pt>
    <dgm:pt modelId="{4008436D-F1CB-49F4-8DD8-22FAC270082D}" type="parTrans" cxnId="{3C97C43E-1A56-4021-96CC-A660A7E0E360}">
      <dgm:prSet/>
      <dgm:spPr/>
      <dgm:t>
        <a:bodyPr/>
        <a:lstStyle/>
        <a:p>
          <a:endParaRPr lang="en-IN"/>
        </a:p>
      </dgm:t>
    </dgm:pt>
    <dgm:pt modelId="{9D130CD1-D239-4774-8C32-333B176C0C2C}" type="sibTrans" cxnId="{3C97C43E-1A56-4021-96CC-A660A7E0E360}">
      <dgm:prSet/>
      <dgm:spPr/>
      <dgm:t>
        <a:bodyPr/>
        <a:lstStyle/>
        <a:p>
          <a:endParaRPr lang="en-IN"/>
        </a:p>
      </dgm:t>
    </dgm:pt>
    <dgm:pt modelId="{E37CD93C-F26C-4B90-A6B7-28EC5B73367E}">
      <dgm:prSet phldrT="[Text]" custT="1"/>
      <dgm:spPr/>
      <dgm:t>
        <a:bodyPr/>
        <a:lstStyle/>
        <a:p>
          <a:r>
            <a:rPr lang="en-IN" sz="900" dirty="0">
              <a:latin typeface="Cambria" panose="02040503050406030204" pitchFamily="18" charset="0"/>
              <a:ea typeface="Cambria" panose="02040503050406030204" pitchFamily="18" charset="0"/>
            </a:rPr>
            <a:t>Steepest descent method</a:t>
          </a:r>
        </a:p>
      </dgm:t>
    </dgm:pt>
    <dgm:pt modelId="{E58EC511-E3B2-49A2-B03A-5EC5AF36B0E3}" type="parTrans" cxnId="{58C2971C-65CF-4D76-96BD-13AC89FFCC61}">
      <dgm:prSet/>
      <dgm:spPr/>
      <dgm:t>
        <a:bodyPr/>
        <a:lstStyle/>
        <a:p>
          <a:endParaRPr lang="en-IN"/>
        </a:p>
      </dgm:t>
    </dgm:pt>
    <dgm:pt modelId="{9CC019CF-6820-497C-8A32-265C4F0A7AA6}" type="sibTrans" cxnId="{58C2971C-65CF-4D76-96BD-13AC89FFCC61}">
      <dgm:prSet/>
      <dgm:spPr/>
      <dgm:t>
        <a:bodyPr/>
        <a:lstStyle/>
        <a:p>
          <a:endParaRPr lang="en-IN"/>
        </a:p>
      </dgm:t>
    </dgm:pt>
    <dgm:pt modelId="{9EE7BCF2-9E61-4C06-AAC6-E98D9F2F0DEC}">
      <dgm:prSet phldrT="[Text]"/>
      <dgm:spPr/>
      <dgm:t>
        <a:bodyPr/>
        <a:lstStyle/>
        <a:p>
          <a:r>
            <a:rPr lang="en-IN" dirty="0">
              <a:latin typeface="Cambria" panose="02040503050406030204" pitchFamily="18" charset="0"/>
              <a:ea typeface="Cambria" panose="02040503050406030204" pitchFamily="18" charset="0"/>
            </a:rPr>
            <a:t>NVT simulation</a:t>
          </a:r>
        </a:p>
      </dgm:t>
    </dgm:pt>
    <dgm:pt modelId="{D113477A-6558-4D6A-87C6-BC3A8979FA10}" type="parTrans" cxnId="{780C12F1-26F8-4463-AE3B-D3B98713CE70}">
      <dgm:prSet/>
      <dgm:spPr/>
      <dgm:t>
        <a:bodyPr/>
        <a:lstStyle/>
        <a:p>
          <a:endParaRPr lang="en-IN"/>
        </a:p>
      </dgm:t>
    </dgm:pt>
    <dgm:pt modelId="{3B44476B-C7B9-4E5E-AD4E-5E5566059CB3}" type="sibTrans" cxnId="{780C12F1-26F8-4463-AE3B-D3B98713CE70}">
      <dgm:prSet/>
      <dgm:spPr/>
      <dgm:t>
        <a:bodyPr/>
        <a:lstStyle/>
        <a:p>
          <a:endParaRPr lang="en-IN"/>
        </a:p>
      </dgm:t>
    </dgm:pt>
    <dgm:pt modelId="{18A4EEE9-804D-43D7-A3F3-774E5A23DD3D}">
      <dgm:prSet phldrT="[Text]"/>
      <dgm:spPr/>
      <dgm:t>
        <a:bodyPr/>
        <a:lstStyle/>
        <a:p>
          <a:r>
            <a:rPr lang="en-IN" dirty="0">
              <a:latin typeface="Cambria" panose="02040503050406030204" pitchFamily="18" charset="0"/>
              <a:ea typeface="Cambria" panose="02040503050406030204" pitchFamily="18" charset="0"/>
            </a:rPr>
            <a:t>NPT simulation</a:t>
          </a:r>
        </a:p>
      </dgm:t>
    </dgm:pt>
    <dgm:pt modelId="{7618DE98-5016-4681-BBF9-2C0AD5F242DE}" type="parTrans" cxnId="{57B5C50C-608E-4245-A5B5-ABB14F914C02}">
      <dgm:prSet/>
      <dgm:spPr/>
      <dgm:t>
        <a:bodyPr/>
        <a:lstStyle/>
        <a:p>
          <a:endParaRPr lang="en-IN"/>
        </a:p>
      </dgm:t>
    </dgm:pt>
    <dgm:pt modelId="{67B29A60-6A7A-4B15-B045-5AB78C89ADBA}" type="sibTrans" cxnId="{57B5C50C-608E-4245-A5B5-ABB14F914C02}">
      <dgm:prSet/>
      <dgm:spPr/>
      <dgm:t>
        <a:bodyPr/>
        <a:lstStyle/>
        <a:p>
          <a:endParaRPr lang="en-IN"/>
        </a:p>
      </dgm:t>
    </dgm:pt>
    <dgm:pt modelId="{E11D6C42-0EA9-469F-BF64-82E83F263D12}">
      <dgm:prSet phldrT="[Text]" custT="1"/>
      <dgm:spPr/>
      <dgm:t>
        <a:bodyPr/>
        <a:lstStyle/>
        <a:p>
          <a:r>
            <a:rPr lang="en-IN" sz="900" dirty="0">
              <a:latin typeface="Cambria" panose="02040503050406030204" pitchFamily="18" charset="0"/>
              <a:ea typeface="Cambria" panose="02040503050406030204" pitchFamily="18" charset="0"/>
            </a:rPr>
            <a:t>Temperature - 300 K, Duration - 100 </a:t>
          </a:r>
          <a:r>
            <a:rPr lang="en-IN" sz="900" dirty="0" err="1">
              <a:latin typeface="Cambria" panose="02040503050406030204" pitchFamily="18" charset="0"/>
              <a:ea typeface="Cambria" panose="02040503050406030204" pitchFamily="18" charset="0"/>
            </a:rPr>
            <a:t>ps</a:t>
          </a:r>
          <a:endParaRPr lang="en-IN" sz="9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1EC6104-3CEA-48E6-8441-838DF37BCDF3}" type="parTrans" cxnId="{E9C8059D-3075-4D84-AA55-8F69D5105857}">
      <dgm:prSet/>
      <dgm:spPr/>
      <dgm:t>
        <a:bodyPr/>
        <a:lstStyle/>
        <a:p>
          <a:endParaRPr lang="en-IN"/>
        </a:p>
      </dgm:t>
    </dgm:pt>
    <dgm:pt modelId="{3E18DA62-A2B3-4744-A774-B7FE70B23A23}" type="sibTrans" cxnId="{E9C8059D-3075-4D84-AA55-8F69D5105857}">
      <dgm:prSet/>
      <dgm:spPr/>
      <dgm:t>
        <a:bodyPr/>
        <a:lstStyle/>
        <a:p>
          <a:endParaRPr lang="en-IN"/>
        </a:p>
      </dgm:t>
    </dgm:pt>
    <dgm:pt modelId="{1135C2A1-E064-442D-9AAB-8C2DE564491F}">
      <dgm:prSet phldrT="[Text]" custT="1"/>
      <dgm:spPr/>
      <dgm:t>
        <a:bodyPr/>
        <a:lstStyle/>
        <a:p>
          <a:r>
            <a:rPr lang="en-IN" sz="900" dirty="0" err="1">
              <a:latin typeface="Cambria" panose="02040503050406030204" pitchFamily="18" charset="0"/>
              <a:ea typeface="Cambria" panose="02040503050406030204" pitchFamily="18" charset="0"/>
            </a:rPr>
            <a:t>Barostat</a:t>
          </a:r>
          <a:r>
            <a:rPr lang="en-IN" sz="900" dirty="0">
              <a:latin typeface="Cambria" panose="02040503050406030204" pitchFamily="18" charset="0"/>
              <a:ea typeface="Cambria" panose="02040503050406030204" pitchFamily="18" charset="0"/>
            </a:rPr>
            <a:t> - </a:t>
          </a:r>
          <a:r>
            <a:rPr lang="en-IN" sz="900" dirty="0" err="1">
              <a:latin typeface="Cambria" panose="02040503050406030204" pitchFamily="18" charset="0"/>
              <a:ea typeface="Cambria" panose="02040503050406030204" pitchFamily="18" charset="0"/>
            </a:rPr>
            <a:t>Parrinello</a:t>
          </a:r>
          <a:r>
            <a:rPr lang="en-IN" sz="900" dirty="0">
              <a:latin typeface="Cambria" panose="02040503050406030204" pitchFamily="18" charset="0"/>
              <a:ea typeface="Cambria" panose="02040503050406030204" pitchFamily="18" charset="0"/>
            </a:rPr>
            <a:t>-Rahman; Thermostat – v-rescale</a:t>
          </a:r>
        </a:p>
      </dgm:t>
    </dgm:pt>
    <dgm:pt modelId="{4FF9DF8D-7E27-449D-8A43-6B26145D41E0}" type="parTrans" cxnId="{07631D9C-6839-42B1-A19C-0B4D374CCD9F}">
      <dgm:prSet/>
      <dgm:spPr/>
      <dgm:t>
        <a:bodyPr/>
        <a:lstStyle/>
        <a:p>
          <a:endParaRPr lang="en-IN"/>
        </a:p>
      </dgm:t>
    </dgm:pt>
    <dgm:pt modelId="{6369DDF5-FF9F-4DCA-BA39-01BA77A19790}" type="sibTrans" cxnId="{07631D9C-6839-42B1-A19C-0B4D374CCD9F}">
      <dgm:prSet/>
      <dgm:spPr/>
      <dgm:t>
        <a:bodyPr/>
        <a:lstStyle/>
        <a:p>
          <a:endParaRPr lang="en-IN"/>
        </a:p>
      </dgm:t>
    </dgm:pt>
    <dgm:pt modelId="{9DE066B7-A20A-4A4A-9307-C4D3389D4954}">
      <dgm:prSet phldrT="[Text]" custT="1"/>
      <dgm:spPr/>
      <dgm:t>
        <a:bodyPr/>
        <a:lstStyle/>
        <a:p>
          <a:r>
            <a:rPr lang="en-IN" sz="900" dirty="0">
              <a:latin typeface="Cambria" panose="02040503050406030204" pitchFamily="18" charset="0"/>
              <a:ea typeface="Cambria" panose="02040503050406030204" pitchFamily="18" charset="0"/>
            </a:rPr>
            <a:t>Temperature - 300 K, Pressure – 1 </a:t>
          </a:r>
          <a:r>
            <a:rPr lang="en-IN" sz="900" dirty="0" err="1">
              <a:latin typeface="Cambria" panose="02040503050406030204" pitchFamily="18" charset="0"/>
              <a:ea typeface="Cambria" panose="02040503050406030204" pitchFamily="18" charset="0"/>
            </a:rPr>
            <a:t>atm</a:t>
          </a:r>
          <a:r>
            <a:rPr lang="en-IN" sz="900" dirty="0">
              <a:latin typeface="Cambria" panose="02040503050406030204" pitchFamily="18" charset="0"/>
              <a:ea typeface="Cambria" panose="02040503050406030204" pitchFamily="18" charset="0"/>
            </a:rPr>
            <a:t>, Duration - 100 </a:t>
          </a:r>
          <a:r>
            <a:rPr lang="en-IN" sz="900" dirty="0" err="1">
              <a:latin typeface="Cambria" panose="02040503050406030204" pitchFamily="18" charset="0"/>
              <a:ea typeface="Cambria" panose="02040503050406030204" pitchFamily="18" charset="0"/>
            </a:rPr>
            <a:t>ps</a:t>
          </a:r>
          <a:endParaRPr lang="en-IN" sz="9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4136F18-CAFC-4BA8-8030-C19B1D79228D}" type="parTrans" cxnId="{FEC4598E-83EF-47F5-B239-3FC55B2A8C19}">
      <dgm:prSet/>
      <dgm:spPr/>
      <dgm:t>
        <a:bodyPr/>
        <a:lstStyle/>
        <a:p>
          <a:endParaRPr lang="en-IN"/>
        </a:p>
      </dgm:t>
    </dgm:pt>
    <dgm:pt modelId="{8246A773-4F68-42A1-9364-62078174F042}" type="sibTrans" cxnId="{FEC4598E-83EF-47F5-B239-3FC55B2A8C19}">
      <dgm:prSet/>
      <dgm:spPr/>
      <dgm:t>
        <a:bodyPr/>
        <a:lstStyle/>
        <a:p>
          <a:endParaRPr lang="en-IN"/>
        </a:p>
      </dgm:t>
    </dgm:pt>
    <dgm:pt modelId="{98D730C3-973B-41A5-9A7D-38569D030785}">
      <dgm:prSet phldrT="[Text]" custT="1"/>
      <dgm:spPr/>
      <dgm:t>
        <a:bodyPr/>
        <a:lstStyle/>
        <a:p>
          <a:r>
            <a:rPr lang="en-IN" sz="900" dirty="0" err="1">
              <a:latin typeface="Cambria" panose="02040503050406030204" pitchFamily="18" charset="0"/>
              <a:ea typeface="Cambria" panose="02040503050406030204" pitchFamily="18" charset="0"/>
            </a:rPr>
            <a:t>Barostat</a:t>
          </a:r>
          <a:r>
            <a:rPr lang="en-IN" sz="900" dirty="0">
              <a:latin typeface="Cambria" panose="02040503050406030204" pitchFamily="18" charset="0"/>
              <a:ea typeface="Cambria" panose="02040503050406030204" pitchFamily="18" charset="0"/>
            </a:rPr>
            <a:t> - </a:t>
          </a:r>
          <a:r>
            <a:rPr lang="en-IN" sz="900" dirty="0" err="1">
              <a:latin typeface="Cambria" panose="02040503050406030204" pitchFamily="18" charset="0"/>
              <a:ea typeface="Cambria" panose="02040503050406030204" pitchFamily="18" charset="0"/>
            </a:rPr>
            <a:t>Parrinello</a:t>
          </a:r>
          <a:r>
            <a:rPr lang="en-IN" sz="900" dirty="0">
              <a:latin typeface="Cambria" panose="02040503050406030204" pitchFamily="18" charset="0"/>
              <a:ea typeface="Cambria" panose="02040503050406030204" pitchFamily="18" charset="0"/>
            </a:rPr>
            <a:t>-Rahman; Thermostat – v-rescale</a:t>
          </a:r>
        </a:p>
      </dgm:t>
    </dgm:pt>
    <dgm:pt modelId="{3436FC18-E83D-47C2-A137-AD282A46B121}" type="parTrans" cxnId="{6E0BC86D-96D2-437B-8BBD-EC2ADC88C470}">
      <dgm:prSet/>
      <dgm:spPr/>
      <dgm:t>
        <a:bodyPr/>
        <a:lstStyle/>
        <a:p>
          <a:endParaRPr lang="en-IN"/>
        </a:p>
      </dgm:t>
    </dgm:pt>
    <dgm:pt modelId="{EF4A0B4F-64A1-43E1-B518-E79B56DDCBAA}" type="sibTrans" cxnId="{6E0BC86D-96D2-437B-8BBD-EC2ADC88C470}">
      <dgm:prSet/>
      <dgm:spPr/>
      <dgm:t>
        <a:bodyPr/>
        <a:lstStyle/>
        <a:p>
          <a:endParaRPr lang="en-IN"/>
        </a:p>
      </dgm:t>
    </dgm:pt>
    <dgm:pt modelId="{9BD0E51A-0A79-4879-8FB6-452FBD73580F}">
      <dgm:prSet phldrT="[Text]"/>
      <dgm:spPr/>
      <dgm:t>
        <a:bodyPr/>
        <a:lstStyle/>
        <a:p>
          <a:r>
            <a:rPr lang="en-IN" dirty="0">
              <a:latin typeface="Cambria" panose="02040503050406030204" pitchFamily="18" charset="0"/>
              <a:ea typeface="Cambria" panose="02040503050406030204" pitchFamily="18" charset="0"/>
            </a:rPr>
            <a:t>MD simulation </a:t>
          </a:r>
        </a:p>
      </dgm:t>
    </dgm:pt>
    <dgm:pt modelId="{45E673AF-68B0-4251-8F6D-1CB23E339D90}" type="parTrans" cxnId="{60A6CEE1-5A33-4480-9491-BD6493BEAFD2}">
      <dgm:prSet/>
      <dgm:spPr/>
      <dgm:t>
        <a:bodyPr/>
        <a:lstStyle/>
        <a:p>
          <a:endParaRPr lang="en-IN"/>
        </a:p>
      </dgm:t>
    </dgm:pt>
    <dgm:pt modelId="{2F025648-BD78-4250-863B-893804A08478}" type="sibTrans" cxnId="{60A6CEE1-5A33-4480-9491-BD6493BEAFD2}">
      <dgm:prSet/>
      <dgm:spPr/>
      <dgm:t>
        <a:bodyPr/>
        <a:lstStyle/>
        <a:p>
          <a:endParaRPr lang="en-IN"/>
        </a:p>
      </dgm:t>
    </dgm:pt>
    <dgm:pt modelId="{8300DCD7-EB39-43FF-BDAD-68EAA1E560A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IN" sz="900" dirty="0">
              <a:latin typeface="Cambria" panose="02040503050406030204" pitchFamily="18" charset="0"/>
              <a:ea typeface="Cambria" panose="02040503050406030204" pitchFamily="18" charset="0"/>
            </a:rPr>
            <a:t>No position restraint; LINCS – constraining covalent bonds; PME method – processing electrostatic interactions</a:t>
          </a:r>
        </a:p>
      </dgm:t>
    </dgm:pt>
    <dgm:pt modelId="{7469373C-CAC1-448C-8A18-72E038994C23}" type="parTrans" cxnId="{295A36BB-FA5C-4FD4-ACB2-616B5592590A}">
      <dgm:prSet/>
      <dgm:spPr/>
      <dgm:t>
        <a:bodyPr/>
        <a:lstStyle/>
        <a:p>
          <a:endParaRPr lang="en-IN"/>
        </a:p>
      </dgm:t>
    </dgm:pt>
    <dgm:pt modelId="{BE10413C-7C72-4AC6-975C-365019034B96}" type="sibTrans" cxnId="{295A36BB-FA5C-4FD4-ACB2-616B5592590A}">
      <dgm:prSet/>
      <dgm:spPr/>
      <dgm:t>
        <a:bodyPr/>
        <a:lstStyle/>
        <a:p>
          <a:endParaRPr lang="en-IN"/>
        </a:p>
      </dgm:t>
    </dgm:pt>
    <dgm:pt modelId="{21DC96F6-419D-4FBE-887F-CA979DD4BC0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IN" sz="900" dirty="0">
              <a:latin typeface="Cambria" panose="02040503050406030204" pitchFamily="18" charset="0"/>
              <a:ea typeface="Cambria" panose="02040503050406030204" pitchFamily="18" charset="0"/>
            </a:rPr>
            <a:t>Temperature – 300 K, Duration – 1 ns (200 ns).</a:t>
          </a:r>
        </a:p>
      </dgm:t>
    </dgm:pt>
    <dgm:pt modelId="{CBB1520A-6113-4F60-A92C-87CC2AFDCE80}" type="parTrans" cxnId="{8EDF939F-6B98-45CF-A856-419D143A87C2}">
      <dgm:prSet/>
      <dgm:spPr/>
      <dgm:t>
        <a:bodyPr/>
        <a:lstStyle/>
        <a:p>
          <a:endParaRPr lang="en-IN"/>
        </a:p>
      </dgm:t>
    </dgm:pt>
    <dgm:pt modelId="{77658589-CF3E-4669-9D2D-80A6C8D279EB}" type="sibTrans" cxnId="{8EDF939F-6B98-45CF-A856-419D143A87C2}">
      <dgm:prSet/>
      <dgm:spPr/>
      <dgm:t>
        <a:bodyPr/>
        <a:lstStyle/>
        <a:p>
          <a:endParaRPr lang="en-IN"/>
        </a:p>
      </dgm:t>
    </dgm:pt>
    <dgm:pt modelId="{5D9C299A-91A1-42AD-B1BA-D48098BC401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IN" sz="900" dirty="0">
              <a:latin typeface="Cambria" panose="02040503050406030204" pitchFamily="18" charset="0"/>
              <a:ea typeface="Cambria" panose="02040503050406030204" pitchFamily="18" charset="0"/>
            </a:rPr>
            <a:t>Trajectories recorded every 10 ps.</a:t>
          </a:r>
        </a:p>
      </dgm:t>
    </dgm:pt>
    <dgm:pt modelId="{5E9E7460-4642-41F8-81C7-72FC8781931A}" type="parTrans" cxnId="{B7BFDF42-9495-480A-BCE1-EA2F4F40EB22}">
      <dgm:prSet/>
      <dgm:spPr/>
      <dgm:t>
        <a:bodyPr/>
        <a:lstStyle/>
        <a:p>
          <a:endParaRPr lang="en-IN"/>
        </a:p>
      </dgm:t>
    </dgm:pt>
    <dgm:pt modelId="{8E03C22D-CFD4-4A9A-A810-8BA7DF991960}" type="sibTrans" cxnId="{B7BFDF42-9495-480A-BCE1-EA2F4F40EB22}">
      <dgm:prSet/>
      <dgm:spPr/>
      <dgm:t>
        <a:bodyPr/>
        <a:lstStyle/>
        <a:p>
          <a:endParaRPr lang="en-IN"/>
        </a:p>
      </dgm:t>
    </dgm:pt>
    <dgm:pt modelId="{D26C5916-2CCB-4160-8FF5-649604F958DF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IN" sz="900" dirty="0" err="1">
              <a:latin typeface="Cambria" panose="02040503050406030204" pitchFamily="18" charset="0"/>
              <a:ea typeface="Cambria" panose="02040503050406030204" pitchFamily="18" charset="0"/>
            </a:rPr>
            <a:t>Barostat</a:t>
          </a:r>
          <a:r>
            <a:rPr lang="en-IN" sz="900" dirty="0">
              <a:latin typeface="Cambria" panose="02040503050406030204" pitchFamily="18" charset="0"/>
              <a:ea typeface="Cambria" panose="02040503050406030204" pitchFamily="18" charset="0"/>
            </a:rPr>
            <a:t> - </a:t>
          </a:r>
          <a:r>
            <a:rPr lang="en-IN" sz="900" dirty="0" err="1">
              <a:latin typeface="Cambria" panose="02040503050406030204" pitchFamily="18" charset="0"/>
              <a:ea typeface="Cambria" panose="02040503050406030204" pitchFamily="18" charset="0"/>
            </a:rPr>
            <a:t>Parrinello</a:t>
          </a:r>
          <a:r>
            <a:rPr lang="en-IN" sz="900" dirty="0">
              <a:latin typeface="Cambria" panose="02040503050406030204" pitchFamily="18" charset="0"/>
              <a:ea typeface="Cambria" panose="02040503050406030204" pitchFamily="18" charset="0"/>
            </a:rPr>
            <a:t>-Rahman; Thermostat – v-rescale</a:t>
          </a:r>
        </a:p>
      </dgm:t>
    </dgm:pt>
    <dgm:pt modelId="{5E426DFC-DD76-4B5C-9342-4F4E5B7128D8}" type="parTrans" cxnId="{92B69093-DA7D-46A7-AED3-BF4FEFFD4DD1}">
      <dgm:prSet/>
      <dgm:spPr/>
      <dgm:t>
        <a:bodyPr/>
        <a:lstStyle/>
        <a:p>
          <a:endParaRPr lang="en-IN"/>
        </a:p>
      </dgm:t>
    </dgm:pt>
    <dgm:pt modelId="{20F72B98-81CD-44F9-B57F-4C7336DE4940}" type="sibTrans" cxnId="{92B69093-DA7D-46A7-AED3-BF4FEFFD4DD1}">
      <dgm:prSet/>
      <dgm:spPr/>
      <dgm:t>
        <a:bodyPr/>
        <a:lstStyle/>
        <a:p>
          <a:endParaRPr lang="en-IN"/>
        </a:p>
      </dgm:t>
    </dgm:pt>
    <dgm:pt modelId="{AE30DA38-2155-4840-9273-7E4A647185B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 dirty="0">
              <a:latin typeface="Cambria" panose="02040503050406030204" pitchFamily="18" charset="0"/>
              <a:ea typeface="Cambria" panose="02040503050406030204" pitchFamily="18" charset="0"/>
            </a:rPr>
            <a:t>Trajectory correction to remove PBC box</a:t>
          </a:r>
        </a:p>
      </dgm:t>
    </dgm:pt>
    <dgm:pt modelId="{589F0DA5-4B8A-4591-8A03-ADDDA3BA1977}" type="parTrans" cxnId="{ACC5EBD1-31F8-42AA-8158-FCCCF7173F5F}">
      <dgm:prSet/>
      <dgm:spPr/>
      <dgm:t>
        <a:bodyPr/>
        <a:lstStyle/>
        <a:p>
          <a:endParaRPr lang="en-IN"/>
        </a:p>
      </dgm:t>
    </dgm:pt>
    <dgm:pt modelId="{21E9D683-5D7C-4200-A350-CBDC1409373C}" type="sibTrans" cxnId="{ACC5EBD1-31F8-42AA-8158-FCCCF7173F5F}">
      <dgm:prSet/>
      <dgm:spPr/>
      <dgm:t>
        <a:bodyPr/>
        <a:lstStyle/>
        <a:p>
          <a:endParaRPr lang="en-IN"/>
        </a:p>
      </dgm:t>
    </dgm:pt>
    <dgm:pt modelId="{DB295FEA-B22F-41D8-98D5-1F4FEF1556D9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IN" sz="900" b="0" i="0" u="none" dirty="0" err="1">
              <a:latin typeface="Courier New" panose="02070309020205020404" pitchFamily="49" charset="0"/>
              <a:cs typeface="Courier New" panose="02070309020205020404" pitchFamily="49" charset="0"/>
            </a:rPr>
            <a:t>gmx</a:t>
          </a:r>
          <a:r>
            <a:rPr lang="en-IN" sz="900" b="0" i="0" u="none" dirty="0">
              <a:latin typeface="Courier New" panose="02070309020205020404" pitchFamily="49" charset="0"/>
              <a:cs typeface="Courier New" panose="02070309020205020404" pitchFamily="49" charset="0"/>
            </a:rPr>
            <a:t> </a:t>
          </a:r>
          <a:r>
            <a:rPr lang="en-IN" sz="900" b="0" i="0" u="none" dirty="0" err="1">
              <a:latin typeface="Courier New" panose="02070309020205020404" pitchFamily="49" charset="0"/>
              <a:cs typeface="Courier New" panose="02070309020205020404" pitchFamily="49" charset="0"/>
            </a:rPr>
            <a:t>trjconv</a:t>
          </a:r>
          <a:r>
            <a:rPr lang="en-IN" sz="900" b="0" i="0" u="none" dirty="0">
              <a:latin typeface="Courier New" panose="02070309020205020404" pitchFamily="49" charset="0"/>
              <a:cs typeface="Courier New" panose="02070309020205020404" pitchFamily="49" charset="0"/>
            </a:rPr>
            <a:t> -f </a:t>
          </a:r>
          <a:r>
            <a:rPr lang="en-IN" sz="900" b="0" i="0" u="none" dirty="0" err="1">
              <a:latin typeface="Courier New" panose="02070309020205020404" pitchFamily="49" charset="0"/>
              <a:cs typeface="Courier New" panose="02070309020205020404" pitchFamily="49" charset="0"/>
            </a:rPr>
            <a:t>md.xtc</a:t>
          </a:r>
          <a:r>
            <a:rPr lang="en-IN" sz="900" b="0" i="0" u="none" dirty="0">
              <a:latin typeface="Courier New" panose="02070309020205020404" pitchFamily="49" charset="0"/>
              <a:cs typeface="Courier New" panose="02070309020205020404" pitchFamily="49" charset="0"/>
            </a:rPr>
            <a:t> -o </a:t>
          </a:r>
          <a:r>
            <a:rPr lang="en-IN" sz="900" b="0" i="0" u="none" dirty="0" err="1">
              <a:latin typeface="Courier New" panose="02070309020205020404" pitchFamily="49" charset="0"/>
              <a:cs typeface="Courier New" panose="02070309020205020404" pitchFamily="49" charset="0"/>
            </a:rPr>
            <a:t>md_nopbc.xtc</a:t>
          </a:r>
          <a:r>
            <a:rPr lang="en-IN" sz="900" b="0" i="0" u="none" dirty="0">
              <a:latin typeface="Courier New" panose="02070309020205020404" pitchFamily="49" charset="0"/>
              <a:cs typeface="Courier New" panose="02070309020205020404" pitchFamily="49" charset="0"/>
            </a:rPr>
            <a:t> -s </a:t>
          </a:r>
          <a:r>
            <a:rPr lang="en-IN" sz="900" b="0" i="0" u="none" dirty="0" err="1">
              <a:latin typeface="Courier New" panose="02070309020205020404" pitchFamily="49" charset="0"/>
              <a:cs typeface="Courier New" panose="02070309020205020404" pitchFamily="49" charset="0"/>
            </a:rPr>
            <a:t>md.tpr</a:t>
          </a:r>
          <a:r>
            <a:rPr lang="en-IN" sz="900" b="0" i="0" u="none" dirty="0">
              <a:latin typeface="Courier New" panose="02070309020205020404" pitchFamily="49" charset="0"/>
              <a:cs typeface="Courier New" panose="02070309020205020404" pitchFamily="49" charset="0"/>
            </a:rPr>
            <a:t> -</a:t>
          </a:r>
          <a:r>
            <a:rPr lang="en-IN" sz="900" b="0" i="0" u="none" dirty="0" err="1">
              <a:latin typeface="Courier New" panose="02070309020205020404" pitchFamily="49" charset="0"/>
              <a:cs typeface="Courier New" panose="02070309020205020404" pitchFamily="49" charset="0"/>
            </a:rPr>
            <a:t>pbc</a:t>
          </a:r>
          <a:r>
            <a:rPr lang="en-IN" sz="900" b="0" i="0" u="none" dirty="0">
              <a:latin typeface="Courier New" panose="02070309020205020404" pitchFamily="49" charset="0"/>
              <a:cs typeface="Courier New" panose="02070309020205020404" pitchFamily="49" charset="0"/>
            </a:rPr>
            <a:t> mol -</a:t>
          </a:r>
          <a:r>
            <a:rPr lang="en-IN" sz="900" b="0" i="0" u="none" dirty="0" err="1">
              <a:latin typeface="Courier New" panose="02070309020205020404" pitchFamily="49" charset="0"/>
              <a:cs typeface="Courier New" panose="02070309020205020404" pitchFamily="49" charset="0"/>
            </a:rPr>
            <a:t>ur</a:t>
          </a:r>
          <a:r>
            <a:rPr lang="en-IN" sz="900" b="0" i="0" u="none" dirty="0">
              <a:latin typeface="Courier New" panose="02070309020205020404" pitchFamily="49" charset="0"/>
              <a:cs typeface="Courier New" panose="02070309020205020404" pitchFamily="49" charset="0"/>
            </a:rPr>
            <a:t> compact</a:t>
          </a:r>
          <a:endParaRPr lang="en-IN" sz="900" dirty="0">
            <a:latin typeface="Courier New" panose="02070309020205020404" pitchFamily="49" charset="0"/>
            <a:ea typeface="Cambria" panose="02040503050406030204" pitchFamily="18" charset="0"/>
            <a:cs typeface="Courier New" panose="02070309020205020404" pitchFamily="49" charset="0"/>
          </a:endParaRPr>
        </a:p>
      </dgm:t>
    </dgm:pt>
    <dgm:pt modelId="{67D3A1AE-6339-4F6F-A235-FD6F15F28C7E}" type="parTrans" cxnId="{E3C92224-0527-45D6-AADE-C4201060F3EE}">
      <dgm:prSet/>
      <dgm:spPr/>
      <dgm:t>
        <a:bodyPr/>
        <a:lstStyle/>
        <a:p>
          <a:endParaRPr lang="en-IN"/>
        </a:p>
      </dgm:t>
    </dgm:pt>
    <dgm:pt modelId="{A94C7BA2-E843-4B68-B084-25386447A20B}" type="sibTrans" cxnId="{E3C92224-0527-45D6-AADE-C4201060F3EE}">
      <dgm:prSet/>
      <dgm:spPr/>
      <dgm:t>
        <a:bodyPr/>
        <a:lstStyle/>
        <a:p>
          <a:endParaRPr lang="en-IN"/>
        </a:p>
      </dgm:t>
    </dgm:pt>
    <dgm:pt modelId="{497A3285-87B2-4897-8838-A99F55D45321}" type="pres">
      <dgm:prSet presAssocID="{FD0F5702-AA09-4E6D-9C02-E2701A33673D}" presName="linear" presStyleCnt="0">
        <dgm:presLayoutVars>
          <dgm:animLvl val="lvl"/>
          <dgm:resizeHandles val="exact"/>
        </dgm:presLayoutVars>
      </dgm:prSet>
      <dgm:spPr/>
    </dgm:pt>
    <dgm:pt modelId="{54ED2CEB-5634-4B1F-BC8A-AC0F421A76E9}" type="pres">
      <dgm:prSet presAssocID="{658C0525-C0B4-452D-8A63-4A70BC45B5AD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61F3118E-0505-4342-A8C1-334CD473E01B}" type="pres">
      <dgm:prSet presAssocID="{658C0525-C0B4-452D-8A63-4A70BC45B5AD}" presName="childText" presStyleLbl="revTx" presStyleIdx="0" presStyleCnt="9">
        <dgm:presLayoutVars>
          <dgm:bulletEnabled val="1"/>
        </dgm:presLayoutVars>
      </dgm:prSet>
      <dgm:spPr/>
    </dgm:pt>
    <dgm:pt modelId="{276B0979-72BB-4489-AA6D-44D035F002CD}" type="pres">
      <dgm:prSet presAssocID="{62F53602-B3BD-451A-AFCA-0B070A931DDD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07ADE28A-7EB3-4149-BCAF-D931445DA2E4}" type="pres">
      <dgm:prSet presAssocID="{62F53602-B3BD-451A-AFCA-0B070A931DDD}" presName="childText" presStyleLbl="revTx" presStyleIdx="1" presStyleCnt="9">
        <dgm:presLayoutVars>
          <dgm:bulletEnabled val="1"/>
        </dgm:presLayoutVars>
      </dgm:prSet>
      <dgm:spPr/>
    </dgm:pt>
    <dgm:pt modelId="{CAFEE4D5-69AE-49C7-98F6-69C48E6ECE4B}" type="pres">
      <dgm:prSet presAssocID="{222E52F6-1148-4CDF-8FEA-6C88EF84C8A9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D0FE5DB6-133A-475B-9E3F-52E30128E2C0}" type="pres">
      <dgm:prSet presAssocID="{222E52F6-1148-4CDF-8FEA-6C88EF84C8A9}" presName="childText" presStyleLbl="revTx" presStyleIdx="2" presStyleCnt="9">
        <dgm:presLayoutVars>
          <dgm:bulletEnabled val="1"/>
        </dgm:presLayoutVars>
      </dgm:prSet>
      <dgm:spPr/>
    </dgm:pt>
    <dgm:pt modelId="{FD49BB4D-680A-48F9-A02F-4F22D0C767BB}" type="pres">
      <dgm:prSet presAssocID="{2BBE9C22-8866-49C2-8CA7-3247322D349C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48C8B7F1-D0D0-485F-BB07-7D3AB68910AF}" type="pres">
      <dgm:prSet presAssocID="{2BBE9C22-8866-49C2-8CA7-3247322D349C}" presName="childText" presStyleLbl="revTx" presStyleIdx="3" presStyleCnt="9">
        <dgm:presLayoutVars>
          <dgm:bulletEnabled val="1"/>
        </dgm:presLayoutVars>
      </dgm:prSet>
      <dgm:spPr/>
    </dgm:pt>
    <dgm:pt modelId="{D04F3915-DED8-4E2E-954F-25D3783D3170}" type="pres">
      <dgm:prSet presAssocID="{40A07941-9DE3-4DCD-8F87-B9EDE07202B8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D0D9310A-8FA9-4B11-831D-12F092A27A11}" type="pres">
      <dgm:prSet presAssocID="{40A07941-9DE3-4DCD-8F87-B9EDE07202B8}" presName="childText" presStyleLbl="revTx" presStyleIdx="4" presStyleCnt="9">
        <dgm:presLayoutVars>
          <dgm:bulletEnabled val="1"/>
        </dgm:presLayoutVars>
      </dgm:prSet>
      <dgm:spPr/>
    </dgm:pt>
    <dgm:pt modelId="{C6F3F69E-7723-4E61-A076-30CB550DB73F}" type="pres">
      <dgm:prSet presAssocID="{9EE7BCF2-9E61-4C06-AAC6-E98D9F2F0DEC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427C1CCF-8CE0-46D7-9D0A-4310A6E86509}" type="pres">
      <dgm:prSet presAssocID="{9EE7BCF2-9E61-4C06-AAC6-E98D9F2F0DEC}" presName="childText" presStyleLbl="revTx" presStyleIdx="5" presStyleCnt="9">
        <dgm:presLayoutVars>
          <dgm:bulletEnabled val="1"/>
        </dgm:presLayoutVars>
      </dgm:prSet>
      <dgm:spPr/>
    </dgm:pt>
    <dgm:pt modelId="{25DEB3DE-A607-455B-84D9-AEE3A67AD912}" type="pres">
      <dgm:prSet presAssocID="{18A4EEE9-804D-43D7-A3F3-774E5A23DD3D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6B4C985A-F0EB-4449-BDFF-A91944C4D243}" type="pres">
      <dgm:prSet presAssocID="{18A4EEE9-804D-43D7-A3F3-774E5A23DD3D}" presName="childText" presStyleLbl="revTx" presStyleIdx="6" presStyleCnt="9">
        <dgm:presLayoutVars>
          <dgm:bulletEnabled val="1"/>
        </dgm:presLayoutVars>
      </dgm:prSet>
      <dgm:spPr/>
    </dgm:pt>
    <dgm:pt modelId="{2B40DC64-0865-4FB4-98F3-E1E5310F125F}" type="pres">
      <dgm:prSet presAssocID="{9BD0E51A-0A79-4879-8FB6-452FBD73580F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16C26ACB-5103-4F3E-93D8-EB361EB024DC}" type="pres">
      <dgm:prSet presAssocID="{9BD0E51A-0A79-4879-8FB6-452FBD73580F}" presName="childText" presStyleLbl="revTx" presStyleIdx="7" presStyleCnt="9">
        <dgm:presLayoutVars>
          <dgm:bulletEnabled val="1"/>
        </dgm:presLayoutVars>
      </dgm:prSet>
      <dgm:spPr/>
    </dgm:pt>
    <dgm:pt modelId="{313EE064-2EB2-4354-A1E1-2712E30CDA3D}" type="pres">
      <dgm:prSet presAssocID="{AE30DA38-2155-4840-9273-7E4A647185B4}" presName="parentText" presStyleLbl="node1" presStyleIdx="8" presStyleCnt="9">
        <dgm:presLayoutVars>
          <dgm:chMax val="0"/>
          <dgm:bulletEnabled val="1"/>
        </dgm:presLayoutVars>
      </dgm:prSet>
      <dgm:spPr/>
    </dgm:pt>
    <dgm:pt modelId="{38A0A919-0A50-448B-9452-F4560441C197}" type="pres">
      <dgm:prSet presAssocID="{AE30DA38-2155-4840-9273-7E4A647185B4}" presName="childText" presStyleLbl="revTx" presStyleIdx="8" presStyleCnt="9">
        <dgm:presLayoutVars>
          <dgm:bulletEnabled val="1"/>
        </dgm:presLayoutVars>
      </dgm:prSet>
      <dgm:spPr/>
    </dgm:pt>
  </dgm:ptLst>
  <dgm:cxnLst>
    <dgm:cxn modelId="{364B6202-1CAE-4599-833B-1635E66C3440}" srcId="{FD0F5702-AA09-4E6D-9C02-E2701A33673D}" destId="{222E52F6-1148-4CDF-8FEA-6C88EF84C8A9}" srcOrd="2" destOrd="0" parTransId="{DBFF19FF-60B9-4441-9D22-42986E1F962E}" sibTransId="{A9D2B9F0-9405-4839-9409-BFF2E3580604}"/>
    <dgm:cxn modelId="{CBB8B807-DBB0-43FE-812E-B1645D44FE4F}" srcId="{222E52F6-1148-4CDF-8FEA-6C88EF84C8A9}" destId="{D55E456E-F5B4-4756-A6EA-81619922D4DC}" srcOrd="0" destOrd="0" parTransId="{C77325CA-2BAE-426B-86D6-1E580671DA39}" sibTransId="{326A6C8A-CB4E-4140-A1FC-1FAC28CBD31F}"/>
    <dgm:cxn modelId="{57B5C50C-608E-4245-A5B5-ABB14F914C02}" srcId="{FD0F5702-AA09-4E6D-9C02-E2701A33673D}" destId="{18A4EEE9-804D-43D7-A3F3-774E5A23DD3D}" srcOrd="6" destOrd="0" parTransId="{7618DE98-5016-4681-BBF9-2C0AD5F242DE}" sibTransId="{67B29A60-6A7A-4B15-B045-5AB78C89ADBA}"/>
    <dgm:cxn modelId="{7F60C012-9684-4917-9B96-7DF171351350}" type="presOf" srcId="{658C0525-C0B4-452D-8A63-4A70BC45B5AD}" destId="{54ED2CEB-5634-4B1F-BC8A-AC0F421A76E9}" srcOrd="0" destOrd="0" presId="urn:microsoft.com/office/officeart/2005/8/layout/vList2"/>
    <dgm:cxn modelId="{58C2971C-65CF-4D76-96BD-13AC89FFCC61}" srcId="{40A07941-9DE3-4DCD-8F87-B9EDE07202B8}" destId="{E37CD93C-F26C-4B90-A6B7-28EC5B73367E}" srcOrd="0" destOrd="0" parTransId="{E58EC511-E3B2-49A2-B03A-5EC5AF36B0E3}" sibTransId="{9CC019CF-6820-497C-8A32-265C4F0A7AA6}"/>
    <dgm:cxn modelId="{96C6C21C-33EB-4EF9-ADE0-2442E00CF4EA}" type="presOf" srcId="{D55E456E-F5B4-4756-A6EA-81619922D4DC}" destId="{D0FE5DB6-133A-475B-9E3F-52E30128E2C0}" srcOrd="0" destOrd="0" presId="urn:microsoft.com/office/officeart/2005/8/layout/vList2"/>
    <dgm:cxn modelId="{17CE4523-3A49-4831-83B2-E55B4C415414}" type="presOf" srcId="{8300DCD7-EB39-43FF-BDAD-68EAA1E560A8}" destId="{16C26ACB-5103-4F3E-93D8-EB361EB024DC}" srcOrd="0" destOrd="2" presId="urn:microsoft.com/office/officeart/2005/8/layout/vList2"/>
    <dgm:cxn modelId="{E3C92224-0527-45D6-AADE-C4201060F3EE}" srcId="{AE30DA38-2155-4840-9273-7E4A647185B4}" destId="{DB295FEA-B22F-41D8-98D5-1F4FEF1556D9}" srcOrd="0" destOrd="0" parTransId="{67D3A1AE-6339-4F6F-A235-FD6F15F28C7E}" sibTransId="{A94C7BA2-E843-4B68-B084-25386447A20B}"/>
    <dgm:cxn modelId="{3C97C43E-1A56-4021-96CC-A660A7E0E360}" srcId="{FD0F5702-AA09-4E6D-9C02-E2701A33673D}" destId="{40A07941-9DE3-4DCD-8F87-B9EDE07202B8}" srcOrd="4" destOrd="0" parTransId="{4008436D-F1CB-49F4-8DD8-22FAC270082D}" sibTransId="{9D130CD1-D239-4774-8C32-333B176C0C2C}"/>
    <dgm:cxn modelId="{38F1805D-3FA0-40A0-9F36-92E917D9D429}" srcId="{FD0F5702-AA09-4E6D-9C02-E2701A33673D}" destId="{658C0525-C0B4-452D-8A63-4A70BC45B5AD}" srcOrd="0" destOrd="0" parTransId="{5A9E1B30-5054-40DF-8F88-2AA012E19D18}" sibTransId="{0CAF7BEE-797A-40AA-A625-CFEE3347AEA4}"/>
    <dgm:cxn modelId="{674CDF60-F872-4D8D-8207-F423F84901E6}" srcId="{FD0F5702-AA09-4E6D-9C02-E2701A33673D}" destId="{2BBE9C22-8866-49C2-8CA7-3247322D349C}" srcOrd="3" destOrd="0" parTransId="{2EB5014D-7503-4C39-A088-376E75425A80}" sibTransId="{934D24AB-2D2F-4387-8B6A-4FB63F565DD2}"/>
    <dgm:cxn modelId="{B7BFDF42-9495-480A-BCE1-EA2F4F40EB22}" srcId="{9BD0E51A-0A79-4879-8FB6-452FBD73580F}" destId="{5D9C299A-91A1-42AD-B1BA-D48098BC401A}" srcOrd="3" destOrd="0" parTransId="{5E9E7460-4642-41F8-81C7-72FC8781931A}" sibTransId="{8E03C22D-CFD4-4A9A-A810-8BA7DF991960}"/>
    <dgm:cxn modelId="{F06B1546-70F0-442A-942D-4F39E900BA27}" type="presOf" srcId="{98D730C3-973B-41A5-9A7D-38569D030785}" destId="{6B4C985A-F0EB-4449-BDFF-A91944C4D243}" srcOrd="0" destOrd="1" presId="urn:microsoft.com/office/officeart/2005/8/layout/vList2"/>
    <dgm:cxn modelId="{748F7D4A-2641-403B-8D6F-52420807BF30}" type="presOf" srcId="{52BDDFC8-7A0C-4DAD-BF23-ACC5DC2B93BF}" destId="{07ADE28A-7EB3-4149-BCAF-D931445DA2E4}" srcOrd="0" destOrd="0" presId="urn:microsoft.com/office/officeart/2005/8/layout/vList2"/>
    <dgm:cxn modelId="{539BB56C-4DD8-4BEF-84DD-7C225FE7462D}" srcId="{62F53602-B3BD-451A-AFCA-0B070A931DDD}" destId="{52BDDFC8-7A0C-4DAD-BF23-ACC5DC2B93BF}" srcOrd="0" destOrd="0" parTransId="{B96E2F16-021E-458E-8C8D-DB3D0FE64CBC}" sibTransId="{589520F6-D3FE-449A-9680-6D4AC6865912}"/>
    <dgm:cxn modelId="{6E0BC86D-96D2-437B-8BBD-EC2ADC88C470}" srcId="{18A4EEE9-804D-43D7-A3F3-774E5A23DD3D}" destId="{98D730C3-973B-41A5-9A7D-38569D030785}" srcOrd="1" destOrd="0" parTransId="{3436FC18-E83D-47C2-A137-AD282A46B121}" sibTransId="{EF4A0B4F-64A1-43E1-B518-E79B56DDCBAA}"/>
    <dgm:cxn modelId="{89D5D16D-3F2F-43EE-9D61-3388ABD3A7DC}" srcId="{2BBE9C22-8866-49C2-8CA7-3247322D349C}" destId="{005EB92B-17EF-48AF-9F14-20A662CBDD58}" srcOrd="0" destOrd="0" parTransId="{3030DA1C-3566-469D-9AC0-B8549C7ECC02}" sibTransId="{A8CBB9F6-FA49-47B3-920E-49E8A1BD68E8}"/>
    <dgm:cxn modelId="{E2B1B04F-8AFC-4960-9D53-3DE3038E310F}" type="presOf" srcId="{9EE7BCF2-9E61-4C06-AAC6-E98D9F2F0DEC}" destId="{C6F3F69E-7723-4E61-A076-30CB550DB73F}" srcOrd="0" destOrd="0" presId="urn:microsoft.com/office/officeart/2005/8/layout/vList2"/>
    <dgm:cxn modelId="{D96F0A52-2B9E-44D1-928D-8EAD34E5CC17}" type="presOf" srcId="{222E52F6-1148-4CDF-8FEA-6C88EF84C8A9}" destId="{CAFEE4D5-69AE-49C7-98F6-69C48E6ECE4B}" srcOrd="0" destOrd="0" presId="urn:microsoft.com/office/officeart/2005/8/layout/vList2"/>
    <dgm:cxn modelId="{7976C755-1107-4D28-AF65-BA10EE7B6774}" type="presOf" srcId="{40A07941-9DE3-4DCD-8F87-B9EDE07202B8}" destId="{D04F3915-DED8-4E2E-954F-25D3783D3170}" srcOrd="0" destOrd="0" presId="urn:microsoft.com/office/officeart/2005/8/layout/vList2"/>
    <dgm:cxn modelId="{88322F57-82BF-4367-AEE8-E853EE378A93}" type="presOf" srcId="{D26C5916-2CCB-4160-8FF5-649604F958DF}" destId="{16C26ACB-5103-4F3E-93D8-EB361EB024DC}" srcOrd="0" destOrd="1" presId="urn:microsoft.com/office/officeart/2005/8/layout/vList2"/>
    <dgm:cxn modelId="{A37AD77D-5FA4-42AB-9903-2DBF815F1E5E}" type="presOf" srcId="{62F53602-B3BD-451A-AFCA-0B070A931DDD}" destId="{276B0979-72BB-4489-AA6D-44D035F002CD}" srcOrd="0" destOrd="0" presId="urn:microsoft.com/office/officeart/2005/8/layout/vList2"/>
    <dgm:cxn modelId="{B021D588-E88B-4788-A749-E70877052677}" type="presOf" srcId="{DB295FEA-B22F-41D8-98D5-1F4FEF1556D9}" destId="{38A0A919-0A50-448B-9452-F4560441C197}" srcOrd="0" destOrd="0" presId="urn:microsoft.com/office/officeart/2005/8/layout/vList2"/>
    <dgm:cxn modelId="{B4F9348C-C6B9-4851-995D-5000F779A4F8}" type="presOf" srcId="{9DE066B7-A20A-4A4A-9307-C4D3389D4954}" destId="{6B4C985A-F0EB-4449-BDFF-A91944C4D243}" srcOrd="0" destOrd="0" presId="urn:microsoft.com/office/officeart/2005/8/layout/vList2"/>
    <dgm:cxn modelId="{FEC4598E-83EF-47F5-B239-3FC55B2A8C19}" srcId="{18A4EEE9-804D-43D7-A3F3-774E5A23DD3D}" destId="{9DE066B7-A20A-4A4A-9307-C4D3389D4954}" srcOrd="0" destOrd="0" parTransId="{F4136F18-CAFC-4BA8-8030-C19B1D79228D}" sibTransId="{8246A773-4F68-42A1-9364-62078174F042}"/>
    <dgm:cxn modelId="{92B69093-DA7D-46A7-AED3-BF4FEFFD4DD1}" srcId="{9BD0E51A-0A79-4879-8FB6-452FBD73580F}" destId="{D26C5916-2CCB-4160-8FF5-649604F958DF}" srcOrd="1" destOrd="0" parTransId="{5E426DFC-DD76-4B5C-9342-4F4E5B7128D8}" sibTransId="{20F72B98-81CD-44F9-B57F-4C7336DE4940}"/>
    <dgm:cxn modelId="{A1F83294-9961-42DE-B6AD-F16E36798C15}" type="presOf" srcId="{E37CD93C-F26C-4B90-A6B7-28EC5B73367E}" destId="{D0D9310A-8FA9-4B11-831D-12F092A27A11}" srcOrd="0" destOrd="0" presId="urn:microsoft.com/office/officeart/2005/8/layout/vList2"/>
    <dgm:cxn modelId="{67EA5994-D9CF-41B5-8048-C4378228F30F}" type="presOf" srcId="{5D8A0B0E-E83D-4B08-9388-58DA7A876AA7}" destId="{61F3118E-0505-4342-A8C1-334CD473E01B}" srcOrd="0" destOrd="0" presId="urn:microsoft.com/office/officeart/2005/8/layout/vList2"/>
    <dgm:cxn modelId="{07631D9C-6839-42B1-A19C-0B4D374CCD9F}" srcId="{9EE7BCF2-9E61-4C06-AAC6-E98D9F2F0DEC}" destId="{1135C2A1-E064-442D-9AAB-8C2DE564491F}" srcOrd="1" destOrd="0" parTransId="{4FF9DF8D-7E27-449D-8A43-6B26145D41E0}" sibTransId="{6369DDF5-FF9F-4DCA-BA39-01BA77A19790}"/>
    <dgm:cxn modelId="{E9C8059D-3075-4D84-AA55-8F69D5105857}" srcId="{9EE7BCF2-9E61-4C06-AAC6-E98D9F2F0DEC}" destId="{E11D6C42-0EA9-469F-BF64-82E83F263D12}" srcOrd="0" destOrd="0" parTransId="{F1EC6104-3CEA-48E6-8441-838DF37BCDF3}" sibTransId="{3E18DA62-A2B3-4744-A774-B7FE70B23A23}"/>
    <dgm:cxn modelId="{8EDF939F-6B98-45CF-A856-419D143A87C2}" srcId="{9BD0E51A-0A79-4879-8FB6-452FBD73580F}" destId="{21DC96F6-419D-4FBE-887F-CA979DD4BC08}" srcOrd="0" destOrd="0" parTransId="{CBB1520A-6113-4F60-A92C-87CC2AFDCE80}" sibTransId="{77658589-CF3E-4669-9D2D-80A6C8D279EB}"/>
    <dgm:cxn modelId="{537CC8B2-7D06-494E-9494-BFDE11AB78F1}" srcId="{658C0525-C0B4-452D-8A63-4A70BC45B5AD}" destId="{5D8A0B0E-E83D-4B08-9388-58DA7A876AA7}" srcOrd="0" destOrd="0" parTransId="{EA8ABDD8-2AA6-45A1-AEDD-556530C3A818}" sibTransId="{9409BB94-0BA6-4CD8-98D0-B908697CEC71}"/>
    <dgm:cxn modelId="{917F2EB5-AB9E-43F4-8B67-64F1BFA2B71B}" type="presOf" srcId="{5D9C299A-91A1-42AD-B1BA-D48098BC401A}" destId="{16C26ACB-5103-4F3E-93D8-EB361EB024DC}" srcOrd="0" destOrd="3" presId="urn:microsoft.com/office/officeart/2005/8/layout/vList2"/>
    <dgm:cxn modelId="{295A36BB-FA5C-4FD4-ACB2-616B5592590A}" srcId="{9BD0E51A-0A79-4879-8FB6-452FBD73580F}" destId="{8300DCD7-EB39-43FF-BDAD-68EAA1E560A8}" srcOrd="2" destOrd="0" parTransId="{7469373C-CAC1-448C-8A18-72E038994C23}" sibTransId="{BE10413C-7C72-4AC6-975C-365019034B96}"/>
    <dgm:cxn modelId="{1C1C2EC0-9B91-42F4-AC56-C8A84B90954D}" type="presOf" srcId="{21DC96F6-419D-4FBE-887F-CA979DD4BC08}" destId="{16C26ACB-5103-4F3E-93D8-EB361EB024DC}" srcOrd="0" destOrd="0" presId="urn:microsoft.com/office/officeart/2005/8/layout/vList2"/>
    <dgm:cxn modelId="{DD5407CA-8E04-40B2-B1CA-CAD331914D4F}" type="presOf" srcId="{FD0F5702-AA09-4E6D-9C02-E2701A33673D}" destId="{497A3285-87B2-4897-8838-A99F55D45321}" srcOrd="0" destOrd="0" presId="urn:microsoft.com/office/officeart/2005/8/layout/vList2"/>
    <dgm:cxn modelId="{55FE25CA-3592-4661-8D64-A88F08D5BD13}" srcId="{FD0F5702-AA09-4E6D-9C02-E2701A33673D}" destId="{62F53602-B3BD-451A-AFCA-0B070A931DDD}" srcOrd="1" destOrd="0" parTransId="{8B59C6A3-8E12-49A1-8FAB-9FB330845020}" sibTransId="{7AB28399-3893-40EC-8A10-827F8C19E92C}"/>
    <dgm:cxn modelId="{ACC5EBD1-31F8-42AA-8158-FCCCF7173F5F}" srcId="{FD0F5702-AA09-4E6D-9C02-E2701A33673D}" destId="{AE30DA38-2155-4840-9273-7E4A647185B4}" srcOrd="8" destOrd="0" parTransId="{589F0DA5-4B8A-4591-8A03-ADDDA3BA1977}" sibTransId="{21E9D683-5D7C-4200-A350-CBDC1409373C}"/>
    <dgm:cxn modelId="{669765D4-378D-462D-97E9-B20AA3FAF772}" type="presOf" srcId="{AE30DA38-2155-4840-9273-7E4A647185B4}" destId="{313EE064-2EB2-4354-A1E1-2712E30CDA3D}" srcOrd="0" destOrd="0" presId="urn:microsoft.com/office/officeart/2005/8/layout/vList2"/>
    <dgm:cxn modelId="{D585DADA-A920-4AE8-84DC-359A83D1AC9A}" type="presOf" srcId="{9BD0E51A-0A79-4879-8FB6-452FBD73580F}" destId="{2B40DC64-0865-4FB4-98F3-E1E5310F125F}" srcOrd="0" destOrd="0" presId="urn:microsoft.com/office/officeart/2005/8/layout/vList2"/>
    <dgm:cxn modelId="{60A6CEE1-5A33-4480-9491-BD6493BEAFD2}" srcId="{FD0F5702-AA09-4E6D-9C02-E2701A33673D}" destId="{9BD0E51A-0A79-4879-8FB6-452FBD73580F}" srcOrd="7" destOrd="0" parTransId="{45E673AF-68B0-4251-8F6D-1CB23E339D90}" sibTransId="{2F025648-BD78-4250-863B-893804A08478}"/>
    <dgm:cxn modelId="{E2CC27EF-3C3D-41B4-801A-6259B5FD410A}" type="presOf" srcId="{18A4EEE9-804D-43D7-A3F3-774E5A23DD3D}" destId="{25DEB3DE-A607-455B-84D9-AEE3A67AD912}" srcOrd="0" destOrd="0" presId="urn:microsoft.com/office/officeart/2005/8/layout/vList2"/>
    <dgm:cxn modelId="{780C12F1-26F8-4463-AE3B-D3B98713CE70}" srcId="{FD0F5702-AA09-4E6D-9C02-E2701A33673D}" destId="{9EE7BCF2-9E61-4C06-AAC6-E98D9F2F0DEC}" srcOrd="5" destOrd="0" parTransId="{D113477A-6558-4D6A-87C6-BC3A8979FA10}" sibTransId="{3B44476B-C7B9-4E5E-AD4E-5E5566059CB3}"/>
    <dgm:cxn modelId="{3654E1F2-480E-4FE8-A5E6-E54C973542C5}" type="presOf" srcId="{E11D6C42-0EA9-469F-BF64-82E83F263D12}" destId="{427C1CCF-8CE0-46D7-9D0A-4310A6E86509}" srcOrd="0" destOrd="0" presId="urn:microsoft.com/office/officeart/2005/8/layout/vList2"/>
    <dgm:cxn modelId="{E7F588F3-EF6B-44F4-9E6B-E4ED8F79F85E}" type="presOf" srcId="{1135C2A1-E064-442D-9AAB-8C2DE564491F}" destId="{427C1CCF-8CE0-46D7-9D0A-4310A6E86509}" srcOrd="0" destOrd="1" presId="urn:microsoft.com/office/officeart/2005/8/layout/vList2"/>
    <dgm:cxn modelId="{F631E4F5-4DBA-44D1-8820-863EE0706BE9}" type="presOf" srcId="{2BBE9C22-8866-49C2-8CA7-3247322D349C}" destId="{FD49BB4D-680A-48F9-A02F-4F22D0C767BB}" srcOrd="0" destOrd="0" presId="urn:microsoft.com/office/officeart/2005/8/layout/vList2"/>
    <dgm:cxn modelId="{DA05E7FB-A5C2-41B8-B707-6AAE0C59D1D7}" type="presOf" srcId="{005EB92B-17EF-48AF-9F14-20A662CBDD58}" destId="{48C8B7F1-D0D0-485F-BB07-7D3AB68910AF}" srcOrd="0" destOrd="0" presId="urn:microsoft.com/office/officeart/2005/8/layout/vList2"/>
    <dgm:cxn modelId="{EAB38638-BE9E-4CC2-AF3B-7F13295981AD}" type="presParOf" srcId="{497A3285-87B2-4897-8838-A99F55D45321}" destId="{54ED2CEB-5634-4B1F-BC8A-AC0F421A76E9}" srcOrd="0" destOrd="0" presId="urn:microsoft.com/office/officeart/2005/8/layout/vList2"/>
    <dgm:cxn modelId="{A10F8278-D533-4710-8B11-391D10BDA1CF}" type="presParOf" srcId="{497A3285-87B2-4897-8838-A99F55D45321}" destId="{61F3118E-0505-4342-A8C1-334CD473E01B}" srcOrd="1" destOrd="0" presId="urn:microsoft.com/office/officeart/2005/8/layout/vList2"/>
    <dgm:cxn modelId="{4F89980C-BB20-433F-97E1-1BABDFA4401F}" type="presParOf" srcId="{497A3285-87B2-4897-8838-A99F55D45321}" destId="{276B0979-72BB-4489-AA6D-44D035F002CD}" srcOrd="2" destOrd="0" presId="urn:microsoft.com/office/officeart/2005/8/layout/vList2"/>
    <dgm:cxn modelId="{A7F7A471-AB53-47EE-905E-AFE55797A206}" type="presParOf" srcId="{497A3285-87B2-4897-8838-A99F55D45321}" destId="{07ADE28A-7EB3-4149-BCAF-D931445DA2E4}" srcOrd="3" destOrd="0" presId="urn:microsoft.com/office/officeart/2005/8/layout/vList2"/>
    <dgm:cxn modelId="{3A6BD209-1BB6-45A6-AD3B-A06E68A016E9}" type="presParOf" srcId="{497A3285-87B2-4897-8838-A99F55D45321}" destId="{CAFEE4D5-69AE-49C7-98F6-69C48E6ECE4B}" srcOrd="4" destOrd="0" presId="urn:microsoft.com/office/officeart/2005/8/layout/vList2"/>
    <dgm:cxn modelId="{C2E1D6EF-225B-4D92-9390-A8C3DAF3D381}" type="presParOf" srcId="{497A3285-87B2-4897-8838-A99F55D45321}" destId="{D0FE5DB6-133A-475B-9E3F-52E30128E2C0}" srcOrd="5" destOrd="0" presId="urn:microsoft.com/office/officeart/2005/8/layout/vList2"/>
    <dgm:cxn modelId="{BD114321-867A-41D8-B4E7-E4D46F354369}" type="presParOf" srcId="{497A3285-87B2-4897-8838-A99F55D45321}" destId="{FD49BB4D-680A-48F9-A02F-4F22D0C767BB}" srcOrd="6" destOrd="0" presId="urn:microsoft.com/office/officeart/2005/8/layout/vList2"/>
    <dgm:cxn modelId="{1D447911-5742-40AE-B6B2-F034F196F03E}" type="presParOf" srcId="{497A3285-87B2-4897-8838-A99F55D45321}" destId="{48C8B7F1-D0D0-485F-BB07-7D3AB68910AF}" srcOrd="7" destOrd="0" presId="urn:microsoft.com/office/officeart/2005/8/layout/vList2"/>
    <dgm:cxn modelId="{01804143-11EA-4124-8D05-99B6A07EEFA2}" type="presParOf" srcId="{497A3285-87B2-4897-8838-A99F55D45321}" destId="{D04F3915-DED8-4E2E-954F-25D3783D3170}" srcOrd="8" destOrd="0" presId="urn:microsoft.com/office/officeart/2005/8/layout/vList2"/>
    <dgm:cxn modelId="{44B587CE-6E63-4BC1-942E-517B98AFF8B4}" type="presParOf" srcId="{497A3285-87B2-4897-8838-A99F55D45321}" destId="{D0D9310A-8FA9-4B11-831D-12F092A27A11}" srcOrd="9" destOrd="0" presId="urn:microsoft.com/office/officeart/2005/8/layout/vList2"/>
    <dgm:cxn modelId="{FFC898B5-1ED6-4F46-941E-3C06C8E41056}" type="presParOf" srcId="{497A3285-87B2-4897-8838-A99F55D45321}" destId="{C6F3F69E-7723-4E61-A076-30CB550DB73F}" srcOrd="10" destOrd="0" presId="urn:microsoft.com/office/officeart/2005/8/layout/vList2"/>
    <dgm:cxn modelId="{A3997FDB-3836-4CEF-9FDD-35AB968BA93C}" type="presParOf" srcId="{497A3285-87B2-4897-8838-A99F55D45321}" destId="{427C1CCF-8CE0-46D7-9D0A-4310A6E86509}" srcOrd="11" destOrd="0" presId="urn:microsoft.com/office/officeart/2005/8/layout/vList2"/>
    <dgm:cxn modelId="{342CEAB4-9DC9-4AF2-9277-64362F79CB0F}" type="presParOf" srcId="{497A3285-87B2-4897-8838-A99F55D45321}" destId="{25DEB3DE-A607-455B-84D9-AEE3A67AD912}" srcOrd="12" destOrd="0" presId="urn:microsoft.com/office/officeart/2005/8/layout/vList2"/>
    <dgm:cxn modelId="{F20DEFA5-85B7-475E-B5FA-FBBC46D0C89B}" type="presParOf" srcId="{497A3285-87B2-4897-8838-A99F55D45321}" destId="{6B4C985A-F0EB-4449-BDFF-A91944C4D243}" srcOrd="13" destOrd="0" presId="urn:microsoft.com/office/officeart/2005/8/layout/vList2"/>
    <dgm:cxn modelId="{07958753-E708-4BA0-A4BC-22BB4EF0ABCF}" type="presParOf" srcId="{497A3285-87B2-4897-8838-A99F55D45321}" destId="{2B40DC64-0865-4FB4-98F3-E1E5310F125F}" srcOrd="14" destOrd="0" presId="urn:microsoft.com/office/officeart/2005/8/layout/vList2"/>
    <dgm:cxn modelId="{B5674D64-BD5D-423E-9856-21BE61506A66}" type="presParOf" srcId="{497A3285-87B2-4897-8838-A99F55D45321}" destId="{16C26ACB-5103-4F3E-93D8-EB361EB024DC}" srcOrd="15" destOrd="0" presId="urn:microsoft.com/office/officeart/2005/8/layout/vList2"/>
    <dgm:cxn modelId="{1284CEE6-55FF-4345-BCD5-4E998EDF84EE}" type="presParOf" srcId="{497A3285-87B2-4897-8838-A99F55D45321}" destId="{313EE064-2EB2-4354-A1E1-2712E30CDA3D}" srcOrd="16" destOrd="0" presId="urn:microsoft.com/office/officeart/2005/8/layout/vList2"/>
    <dgm:cxn modelId="{D871D2BA-3A15-42BB-86B5-8820BB186E87}" type="presParOf" srcId="{497A3285-87B2-4897-8838-A99F55D45321}" destId="{38A0A919-0A50-448B-9452-F4560441C197}" srcOrd="1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2215FE-3012-4492-BF1B-3D83C00EB8F3}">
      <dsp:nvSpPr>
        <dsp:cNvPr id="0" name=""/>
        <dsp:cNvSpPr/>
      </dsp:nvSpPr>
      <dsp:spPr>
        <a:xfrm>
          <a:off x="491819" y="608"/>
          <a:ext cx="1001203" cy="6007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Generate structure of BDNF</a:t>
          </a:r>
        </a:p>
      </dsp:txBody>
      <dsp:txXfrm>
        <a:off x="509414" y="18203"/>
        <a:ext cx="966013" cy="565532"/>
      </dsp:txXfrm>
    </dsp:sp>
    <dsp:sp modelId="{C708BF4D-FCE0-44A1-B4A8-AB8157DD416C}">
      <dsp:nvSpPr>
        <dsp:cNvPr id="0" name=""/>
        <dsp:cNvSpPr/>
      </dsp:nvSpPr>
      <dsp:spPr>
        <a:xfrm>
          <a:off x="1581128" y="176820"/>
          <a:ext cx="212255" cy="2482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1581128" y="226480"/>
        <a:ext cx="148579" cy="148978"/>
      </dsp:txXfrm>
    </dsp:sp>
    <dsp:sp modelId="{D7D1B91B-88F7-4886-8EAC-8E2B8ADB044B}">
      <dsp:nvSpPr>
        <dsp:cNvPr id="0" name=""/>
        <dsp:cNvSpPr/>
      </dsp:nvSpPr>
      <dsp:spPr>
        <a:xfrm>
          <a:off x="1893504" y="608"/>
          <a:ext cx="1001203" cy="600722"/>
        </a:xfrm>
        <a:prstGeom prst="roundRect">
          <a:avLst>
            <a:gd name="adj" fmla="val 10000"/>
          </a:avLst>
        </a:prstGeom>
        <a:solidFill>
          <a:schemeClr val="accent3">
            <a:hueOff val="246418"/>
            <a:satOff val="9091"/>
            <a:lumOff val="-13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Validate the structure</a:t>
          </a:r>
        </a:p>
      </dsp:txBody>
      <dsp:txXfrm>
        <a:off x="1911099" y="18203"/>
        <a:ext cx="966013" cy="565532"/>
      </dsp:txXfrm>
    </dsp:sp>
    <dsp:sp modelId="{2CA592A8-9D98-4C7C-AF9E-026C8A9C47D6}">
      <dsp:nvSpPr>
        <dsp:cNvPr id="0" name=""/>
        <dsp:cNvSpPr/>
      </dsp:nvSpPr>
      <dsp:spPr>
        <a:xfrm>
          <a:off x="2982813" y="176820"/>
          <a:ext cx="212255" cy="2482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71060"/>
            <a:satOff val="10000"/>
            <a:lumOff val="-1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2982813" y="226480"/>
        <a:ext cx="148579" cy="148978"/>
      </dsp:txXfrm>
    </dsp:sp>
    <dsp:sp modelId="{D064B146-8B44-4492-BF14-FA04F0EA2773}">
      <dsp:nvSpPr>
        <dsp:cNvPr id="0" name=""/>
        <dsp:cNvSpPr/>
      </dsp:nvSpPr>
      <dsp:spPr>
        <a:xfrm>
          <a:off x="3295188" y="608"/>
          <a:ext cx="1001203" cy="600722"/>
        </a:xfrm>
        <a:prstGeom prst="roundRect">
          <a:avLst>
            <a:gd name="adj" fmla="val 10000"/>
          </a:avLst>
        </a:prstGeom>
        <a:solidFill>
          <a:schemeClr val="accent3">
            <a:hueOff val="492836"/>
            <a:satOff val="18182"/>
            <a:lumOff val="-26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Predict SS of BDNF* </a:t>
          </a:r>
        </a:p>
      </dsp:txBody>
      <dsp:txXfrm>
        <a:off x="3312783" y="18203"/>
        <a:ext cx="966013" cy="565532"/>
      </dsp:txXfrm>
    </dsp:sp>
    <dsp:sp modelId="{3D5A15A4-0B3C-4191-908E-9C22C8F8FC7C}">
      <dsp:nvSpPr>
        <dsp:cNvPr id="0" name=""/>
        <dsp:cNvSpPr/>
      </dsp:nvSpPr>
      <dsp:spPr>
        <a:xfrm>
          <a:off x="4384498" y="176820"/>
          <a:ext cx="212255" cy="2482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4384498" y="226480"/>
        <a:ext cx="148579" cy="148978"/>
      </dsp:txXfrm>
    </dsp:sp>
    <dsp:sp modelId="{DAF70C60-B8AB-493E-B1B5-A40172535436}">
      <dsp:nvSpPr>
        <dsp:cNvPr id="0" name=""/>
        <dsp:cNvSpPr/>
      </dsp:nvSpPr>
      <dsp:spPr>
        <a:xfrm>
          <a:off x="4696873" y="608"/>
          <a:ext cx="1001203" cy="600722"/>
        </a:xfrm>
        <a:prstGeom prst="roundRect">
          <a:avLst>
            <a:gd name="adj" fmla="val 10000"/>
          </a:avLst>
        </a:prstGeom>
        <a:solidFill>
          <a:schemeClr val="accent3">
            <a:hueOff val="739254"/>
            <a:satOff val="27273"/>
            <a:lumOff val="-40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Perform phylogenetic analysis</a:t>
          </a:r>
        </a:p>
      </dsp:txBody>
      <dsp:txXfrm>
        <a:off x="4714468" y="18203"/>
        <a:ext cx="966013" cy="565532"/>
      </dsp:txXfrm>
    </dsp:sp>
    <dsp:sp modelId="{C358FC07-C37C-4B32-9920-C5B5C97C9AD8}">
      <dsp:nvSpPr>
        <dsp:cNvPr id="0" name=""/>
        <dsp:cNvSpPr/>
      </dsp:nvSpPr>
      <dsp:spPr>
        <a:xfrm>
          <a:off x="5786183" y="176820"/>
          <a:ext cx="212255" cy="2482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13180"/>
            <a:satOff val="30000"/>
            <a:lumOff val="-4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5786183" y="226480"/>
        <a:ext cx="148579" cy="148978"/>
      </dsp:txXfrm>
    </dsp:sp>
    <dsp:sp modelId="{032470F7-19E4-44EA-A4AE-C6C7F5119713}">
      <dsp:nvSpPr>
        <dsp:cNvPr id="0" name=""/>
        <dsp:cNvSpPr/>
      </dsp:nvSpPr>
      <dsp:spPr>
        <a:xfrm>
          <a:off x="6098558" y="608"/>
          <a:ext cx="1001203" cy="600722"/>
        </a:xfrm>
        <a:prstGeom prst="roundRect">
          <a:avLst>
            <a:gd name="adj" fmla="val 10000"/>
          </a:avLst>
        </a:prstGeom>
        <a:solidFill>
          <a:schemeClr val="accent3">
            <a:hueOff val="985672"/>
            <a:satOff val="36364"/>
            <a:lumOff val="-53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Molecular Dynamic Simulations</a:t>
          </a:r>
        </a:p>
      </dsp:txBody>
      <dsp:txXfrm>
        <a:off x="6116153" y="18203"/>
        <a:ext cx="966013" cy="565532"/>
      </dsp:txXfrm>
    </dsp:sp>
    <dsp:sp modelId="{EE78B11D-6138-46E9-9D0A-F8D3F9CACF0D}">
      <dsp:nvSpPr>
        <dsp:cNvPr id="0" name=""/>
        <dsp:cNvSpPr/>
      </dsp:nvSpPr>
      <dsp:spPr>
        <a:xfrm>
          <a:off x="7187867" y="176820"/>
          <a:ext cx="212255" cy="2482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7187867" y="226480"/>
        <a:ext cx="148579" cy="148978"/>
      </dsp:txXfrm>
    </dsp:sp>
    <dsp:sp modelId="{C9EEA7FD-CA69-47EB-9839-EDC31DCCEA68}">
      <dsp:nvSpPr>
        <dsp:cNvPr id="0" name=""/>
        <dsp:cNvSpPr/>
      </dsp:nvSpPr>
      <dsp:spPr>
        <a:xfrm>
          <a:off x="7500243" y="608"/>
          <a:ext cx="1001203" cy="600722"/>
        </a:xfrm>
        <a:prstGeom prst="roundRect">
          <a:avLst>
            <a:gd name="adj" fmla="val 10000"/>
          </a:avLst>
        </a:prstGeom>
        <a:solidFill>
          <a:schemeClr val="accent3">
            <a:hueOff val="1232090"/>
            <a:satOff val="45455"/>
            <a:lumOff val="-66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MD Analyses – RMSD</a:t>
          </a:r>
        </a:p>
      </dsp:txBody>
      <dsp:txXfrm>
        <a:off x="7517838" y="18203"/>
        <a:ext cx="966013" cy="565532"/>
      </dsp:txXfrm>
    </dsp:sp>
    <dsp:sp modelId="{82BCC563-84DB-49F6-A75F-3483D1B75B32}">
      <dsp:nvSpPr>
        <dsp:cNvPr id="0" name=""/>
        <dsp:cNvSpPr/>
      </dsp:nvSpPr>
      <dsp:spPr>
        <a:xfrm rot="5400000">
          <a:off x="7894717" y="671415"/>
          <a:ext cx="212255" cy="2482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 rot="-5400000">
        <a:off x="7926356" y="689436"/>
        <a:ext cx="148978" cy="148579"/>
      </dsp:txXfrm>
    </dsp:sp>
    <dsp:sp modelId="{83016715-5347-45DE-B67F-C2D779411AD1}">
      <dsp:nvSpPr>
        <dsp:cNvPr id="0" name=""/>
        <dsp:cNvSpPr/>
      </dsp:nvSpPr>
      <dsp:spPr>
        <a:xfrm>
          <a:off x="7500243" y="1001812"/>
          <a:ext cx="1001203" cy="600722"/>
        </a:xfrm>
        <a:prstGeom prst="roundRect">
          <a:avLst>
            <a:gd name="adj" fmla="val 10000"/>
          </a:avLst>
        </a:prstGeom>
        <a:solidFill>
          <a:schemeClr val="accent3">
            <a:hueOff val="1478509"/>
            <a:satOff val="54545"/>
            <a:lumOff val="-80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MD Analyses - RMSF</a:t>
          </a:r>
        </a:p>
      </dsp:txBody>
      <dsp:txXfrm>
        <a:off x="7517838" y="1019407"/>
        <a:ext cx="966013" cy="565532"/>
      </dsp:txXfrm>
    </dsp:sp>
    <dsp:sp modelId="{1455D35E-A496-4745-8517-3065A293C03C}">
      <dsp:nvSpPr>
        <dsp:cNvPr id="0" name=""/>
        <dsp:cNvSpPr/>
      </dsp:nvSpPr>
      <dsp:spPr>
        <a:xfrm rot="10800000">
          <a:off x="7199882" y="1178023"/>
          <a:ext cx="212255" cy="2482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 rot="10800000">
        <a:off x="7263558" y="1227683"/>
        <a:ext cx="148579" cy="148978"/>
      </dsp:txXfrm>
    </dsp:sp>
    <dsp:sp modelId="{D8AADCED-9C5D-446B-8C42-F59D41894A32}">
      <dsp:nvSpPr>
        <dsp:cNvPr id="0" name=""/>
        <dsp:cNvSpPr/>
      </dsp:nvSpPr>
      <dsp:spPr>
        <a:xfrm>
          <a:off x="6098558" y="1001812"/>
          <a:ext cx="1001203" cy="600722"/>
        </a:xfrm>
        <a:prstGeom prst="roundRect">
          <a:avLst>
            <a:gd name="adj" fmla="val 10000"/>
          </a:avLst>
        </a:prstGeom>
        <a:solidFill>
          <a:schemeClr val="accent3">
            <a:hueOff val="1724927"/>
            <a:satOff val="63636"/>
            <a:lumOff val="-93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MD Analyses – B-factor*</a:t>
          </a:r>
        </a:p>
      </dsp:txBody>
      <dsp:txXfrm>
        <a:off x="6116153" y="1019407"/>
        <a:ext cx="966013" cy="565532"/>
      </dsp:txXfrm>
    </dsp:sp>
    <dsp:sp modelId="{27480E26-8130-4CB7-BB1E-75AEB6BC0B02}">
      <dsp:nvSpPr>
        <dsp:cNvPr id="0" name=""/>
        <dsp:cNvSpPr/>
      </dsp:nvSpPr>
      <dsp:spPr>
        <a:xfrm rot="10800000">
          <a:off x="5798197" y="1178023"/>
          <a:ext cx="212255" cy="2482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897419"/>
            <a:satOff val="70000"/>
            <a:lumOff val="-1029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 rot="10800000">
        <a:off x="5861873" y="1227683"/>
        <a:ext cx="148579" cy="148978"/>
      </dsp:txXfrm>
    </dsp:sp>
    <dsp:sp modelId="{78E80C56-D8CC-4E2F-B3AC-851CD779B96C}">
      <dsp:nvSpPr>
        <dsp:cNvPr id="0" name=""/>
        <dsp:cNvSpPr/>
      </dsp:nvSpPr>
      <dsp:spPr>
        <a:xfrm>
          <a:off x="4696873" y="1001812"/>
          <a:ext cx="1001203" cy="600722"/>
        </a:xfrm>
        <a:prstGeom prst="roundRect">
          <a:avLst>
            <a:gd name="adj" fmla="val 10000"/>
          </a:avLst>
        </a:prstGeom>
        <a:solidFill>
          <a:schemeClr val="accent3">
            <a:hueOff val="1971345"/>
            <a:satOff val="72727"/>
            <a:lumOff val="-106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MD Analyses – PCA – ED*</a:t>
          </a:r>
        </a:p>
      </dsp:txBody>
      <dsp:txXfrm>
        <a:off x="4714468" y="1019407"/>
        <a:ext cx="966013" cy="565532"/>
      </dsp:txXfrm>
    </dsp:sp>
    <dsp:sp modelId="{E7AC350B-BD0A-4D21-B638-C932BC049AC8}">
      <dsp:nvSpPr>
        <dsp:cNvPr id="0" name=""/>
        <dsp:cNvSpPr/>
      </dsp:nvSpPr>
      <dsp:spPr>
        <a:xfrm rot="10800000">
          <a:off x="4396512" y="1178023"/>
          <a:ext cx="212255" cy="2482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 rot="10800000">
        <a:off x="4460188" y="1227683"/>
        <a:ext cx="148579" cy="148978"/>
      </dsp:txXfrm>
    </dsp:sp>
    <dsp:sp modelId="{8452B40A-8141-46F7-88BE-F24A39D38FAB}">
      <dsp:nvSpPr>
        <dsp:cNvPr id="0" name=""/>
        <dsp:cNvSpPr/>
      </dsp:nvSpPr>
      <dsp:spPr>
        <a:xfrm>
          <a:off x="3295188" y="1001812"/>
          <a:ext cx="1001203" cy="600722"/>
        </a:xfrm>
        <a:prstGeom prst="roundRect">
          <a:avLst>
            <a:gd name="adj" fmla="val 10000"/>
          </a:avLst>
        </a:prstGeom>
        <a:solidFill>
          <a:schemeClr val="accent3">
            <a:hueOff val="2217763"/>
            <a:satOff val="81818"/>
            <a:lumOff val="-120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MD Analyses – </a:t>
          </a:r>
          <a:r>
            <a:rPr lang="en-IN" sz="800" kern="1200" dirty="0" err="1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Rg</a:t>
          </a:r>
          <a:endParaRPr lang="en-IN" sz="800" kern="1200" dirty="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3312783" y="1019407"/>
        <a:ext cx="966013" cy="565532"/>
      </dsp:txXfrm>
    </dsp:sp>
    <dsp:sp modelId="{A3CA0EE3-DD5B-4E7D-AA47-CEFA64D59A3F}">
      <dsp:nvSpPr>
        <dsp:cNvPr id="0" name=""/>
        <dsp:cNvSpPr/>
      </dsp:nvSpPr>
      <dsp:spPr>
        <a:xfrm rot="10800000">
          <a:off x="2994827" y="1178023"/>
          <a:ext cx="212255" cy="2482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439539"/>
            <a:satOff val="90000"/>
            <a:lumOff val="-132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 rot="10800000">
        <a:off x="3058503" y="1227683"/>
        <a:ext cx="148579" cy="148978"/>
      </dsp:txXfrm>
    </dsp:sp>
    <dsp:sp modelId="{7AB4476C-6E4A-473F-8F99-BE3799ECA4F9}">
      <dsp:nvSpPr>
        <dsp:cNvPr id="0" name=""/>
        <dsp:cNvSpPr/>
      </dsp:nvSpPr>
      <dsp:spPr>
        <a:xfrm>
          <a:off x="1893504" y="1001812"/>
          <a:ext cx="1001203" cy="600722"/>
        </a:xfrm>
        <a:prstGeom prst="roundRect">
          <a:avLst>
            <a:gd name="adj" fmla="val 10000"/>
          </a:avLst>
        </a:prstGeom>
        <a:solidFill>
          <a:schemeClr val="accent3">
            <a:hueOff val="2464181"/>
            <a:satOff val="90909"/>
            <a:lumOff val="-133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MD Analyses – SASA</a:t>
          </a:r>
        </a:p>
      </dsp:txBody>
      <dsp:txXfrm>
        <a:off x="1911099" y="1019407"/>
        <a:ext cx="966013" cy="565532"/>
      </dsp:txXfrm>
    </dsp:sp>
    <dsp:sp modelId="{07557DBF-CA42-4447-8DE9-41F726EED8BA}">
      <dsp:nvSpPr>
        <dsp:cNvPr id="0" name=""/>
        <dsp:cNvSpPr/>
      </dsp:nvSpPr>
      <dsp:spPr>
        <a:xfrm rot="10800000">
          <a:off x="1593143" y="1178023"/>
          <a:ext cx="212255" cy="2482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 rot="10800000">
        <a:off x="1656819" y="1227683"/>
        <a:ext cx="148579" cy="148978"/>
      </dsp:txXfrm>
    </dsp:sp>
    <dsp:sp modelId="{9736BD3A-9707-4E02-8667-3210C9A49875}">
      <dsp:nvSpPr>
        <dsp:cNvPr id="0" name=""/>
        <dsp:cNvSpPr/>
      </dsp:nvSpPr>
      <dsp:spPr>
        <a:xfrm>
          <a:off x="491819" y="1001812"/>
          <a:ext cx="1001203" cy="600722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Analysis of SS patterns @ V66M*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6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Hydrogen bond occupancy</a:t>
          </a:r>
        </a:p>
      </dsp:txBody>
      <dsp:txXfrm>
        <a:off x="509414" y="1019407"/>
        <a:ext cx="966013" cy="5655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D2CEB-5634-4B1F-BC8A-AC0F421A76E9}">
      <dsp:nvSpPr>
        <dsp:cNvPr id="0" name=""/>
        <dsp:cNvSpPr/>
      </dsp:nvSpPr>
      <dsp:spPr>
        <a:xfrm>
          <a:off x="0" y="74117"/>
          <a:ext cx="6815016" cy="3071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latin typeface="Cambria" panose="02040503050406030204" pitchFamily="18" charset="0"/>
              <a:ea typeface="Cambria" panose="02040503050406030204" pitchFamily="18" charset="0"/>
            </a:rPr>
            <a:t>Force field</a:t>
          </a:r>
        </a:p>
      </dsp:txBody>
      <dsp:txXfrm>
        <a:off x="14993" y="89110"/>
        <a:ext cx="6785030" cy="277139"/>
      </dsp:txXfrm>
    </dsp:sp>
    <dsp:sp modelId="{61F3118E-0505-4342-A8C1-334CD473E01B}">
      <dsp:nvSpPr>
        <dsp:cNvPr id="0" name=""/>
        <dsp:cNvSpPr/>
      </dsp:nvSpPr>
      <dsp:spPr>
        <a:xfrm>
          <a:off x="0" y="381242"/>
          <a:ext cx="6815016" cy="198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377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900" kern="1200" dirty="0">
              <a:latin typeface="Cambria" panose="02040503050406030204" pitchFamily="18" charset="0"/>
              <a:ea typeface="Cambria" panose="02040503050406030204" pitchFamily="18" charset="0"/>
            </a:rPr>
            <a:t>AMBER99SB-ILDN</a:t>
          </a:r>
        </a:p>
      </dsp:txBody>
      <dsp:txXfrm>
        <a:off x="0" y="381242"/>
        <a:ext cx="6815016" cy="198720"/>
      </dsp:txXfrm>
    </dsp:sp>
    <dsp:sp modelId="{276B0979-72BB-4489-AA6D-44D035F002CD}">
      <dsp:nvSpPr>
        <dsp:cNvPr id="0" name=""/>
        <dsp:cNvSpPr/>
      </dsp:nvSpPr>
      <dsp:spPr>
        <a:xfrm>
          <a:off x="0" y="579962"/>
          <a:ext cx="6815016" cy="307125"/>
        </a:xfrm>
        <a:prstGeom prst="roundRect">
          <a:avLst/>
        </a:prstGeom>
        <a:gradFill rotWithShape="0">
          <a:gsLst>
            <a:gs pos="0">
              <a:schemeClr val="accent3">
                <a:hueOff val="338825"/>
                <a:satOff val="12500"/>
                <a:lumOff val="-18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338825"/>
                <a:satOff val="12500"/>
                <a:lumOff val="-18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338825"/>
                <a:satOff val="12500"/>
                <a:lumOff val="-18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latin typeface="Cambria" panose="02040503050406030204" pitchFamily="18" charset="0"/>
              <a:ea typeface="Cambria" panose="02040503050406030204" pitchFamily="18" charset="0"/>
            </a:rPr>
            <a:t>Water model for solvation</a:t>
          </a:r>
        </a:p>
      </dsp:txBody>
      <dsp:txXfrm>
        <a:off x="14993" y="594955"/>
        <a:ext cx="6785030" cy="277139"/>
      </dsp:txXfrm>
    </dsp:sp>
    <dsp:sp modelId="{07ADE28A-7EB3-4149-BCAF-D931445DA2E4}">
      <dsp:nvSpPr>
        <dsp:cNvPr id="0" name=""/>
        <dsp:cNvSpPr/>
      </dsp:nvSpPr>
      <dsp:spPr>
        <a:xfrm>
          <a:off x="0" y="887087"/>
          <a:ext cx="6815016" cy="198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377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900" kern="1200" dirty="0">
              <a:latin typeface="Cambria" panose="02040503050406030204" pitchFamily="18" charset="0"/>
              <a:ea typeface="Cambria" panose="02040503050406030204" pitchFamily="18" charset="0"/>
            </a:rPr>
            <a:t>Explicit TIP3P water model; 1 nm padding</a:t>
          </a:r>
        </a:p>
      </dsp:txBody>
      <dsp:txXfrm>
        <a:off x="0" y="887087"/>
        <a:ext cx="6815016" cy="198720"/>
      </dsp:txXfrm>
    </dsp:sp>
    <dsp:sp modelId="{CAFEE4D5-69AE-49C7-98F6-69C48E6ECE4B}">
      <dsp:nvSpPr>
        <dsp:cNvPr id="0" name=""/>
        <dsp:cNvSpPr/>
      </dsp:nvSpPr>
      <dsp:spPr>
        <a:xfrm>
          <a:off x="0" y="1085807"/>
          <a:ext cx="6815016" cy="307125"/>
        </a:xfrm>
        <a:prstGeom prst="roundRect">
          <a:avLst/>
        </a:prstGeom>
        <a:gradFill rotWithShape="0">
          <a:gsLst>
            <a:gs pos="0">
              <a:schemeClr val="accent3">
                <a:hueOff val="677650"/>
                <a:satOff val="25000"/>
                <a:lumOff val="-36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77650"/>
                <a:satOff val="25000"/>
                <a:lumOff val="-36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77650"/>
                <a:satOff val="25000"/>
                <a:lumOff val="-36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latin typeface="Cambria" panose="02040503050406030204" pitchFamily="18" charset="0"/>
              <a:ea typeface="Cambria" panose="02040503050406030204" pitchFamily="18" charset="0"/>
            </a:rPr>
            <a:t>PBC box</a:t>
          </a:r>
        </a:p>
      </dsp:txBody>
      <dsp:txXfrm>
        <a:off x="14993" y="1100800"/>
        <a:ext cx="6785030" cy="277139"/>
      </dsp:txXfrm>
    </dsp:sp>
    <dsp:sp modelId="{D0FE5DB6-133A-475B-9E3F-52E30128E2C0}">
      <dsp:nvSpPr>
        <dsp:cNvPr id="0" name=""/>
        <dsp:cNvSpPr/>
      </dsp:nvSpPr>
      <dsp:spPr>
        <a:xfrm>
          <a:off x="0" y="1392932"/>
          <a:ext cx="6815016" cy="198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377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900" kern="1200" dirty="0">
              <a:latin typeface="Cambria" panose="02040503050406030204" pitchFamily="18" charset="0"/>
              <a:ea typeface="Cambria" panose="02040503050406030204" pitchFamily="18" charset="0"/>
            </a:rPr>
            <a:t>Dodecahedron box (5.50 *8.27*4.56 nm)</a:t>
          </a:r>
        </a:p>
      </dsp:txBody>
      <dsp:txXfrm>
        <a:off x="0" y="1392932"/>
        <a:ext cx="6815016" cy="198720"/>
      </dsp:txXfrm>
    </dsp:sp>
    <dsp:sp modelId="{FD49BB4D-680A-48F9-A02F-4F22D0C767BB}">
      <dsp:nvSpPr>
        <dsp:cNvPr id="0" name=""/>
        <dsp:cNvSpPr/>
      </dsp:nvSpPr>
      <dsp:spPr>
        <a:xfrm>
          <a:off x="0" y="1591652"/>
          <a:ext cx="6815016" cy="307125"/>
        </a:xfrm>
        <a:prstGeom prst="roundRect">
          <a:avLst/>
        </a:prstGeom>
        <a:gradFill rotWithShape="0">
          <a:gsLst>
            <a:gs pos="0">
              <a:schemeClr val="accent3">
                <a:hueOff val="1016475"/>
                <a:satOff val="37500"/>
                <a:lumOff val="-55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016475"/>
                <a:satOff val="37500"/>
                <a:lumOff val="-55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016475"/>
                <a:satOff val="37500"/>
                <a:lumOff val="-55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latin typeface="Cambria" panose="02040503050406030204" pitchFamily="18" charset="0"/>
              <a:ea typeface="Cambria" panose="02040503050406030204" pitchFamily="18" charset="0"/>
            </a:rPr>
            <a:t>Salt concentration for neutralization </a:t>
          </a:r>
        </a:p>
      </dsp:txBody>
      <dsp:txXfrm>
        <a:off x="14993" y="1606645"/>
        <a:ext cx="6785030" cy="277139"/>
      </dsp:txXfrm>
    </dsp:sp>
    <dsp:sp modelId="{48C8B7F1-D0D0-485F-BB07-7D3AB68910AF}">
      <dsp:nvSpPr>
        <dsp:cNvPr id="0" name=""/>
        <dsp:cNvSpPr/>
      </dsp:nvSpPr>
      <dsp:spPr>
        <a:xfrm>
          <a:off x="0" y="1898777"/>
          <a:ext cx="6815016" cy="198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377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900" kern="1200" dirty="0">
              <a:latin typeface="Cambria" panose="02040503050406030204" pitchFamily="18" charset="0"/>
              <a:ea typeface="Cambria" panose="02040503050406030204" pitchFamily="18" charset="0"/>
            </a:rPr>
            <a:t>0.15 mol/L – 19 (93) Na+ and 26 (96) Cl- ions were added</a:t>
          </a:r>
        </a:p>
      </dsp:txBody>
      <dsp:txXfrm>
        <a:off x="0" y="1898777"/>
        <a:ext cx="6815016" cy="198720"/>
      </dsp:txXfrm>
    </dsp:sp>
    <dsp:sp modelId="{D04F3915-DED8-4E2E-954F-25D3783D3170}">
      <dsp:nvSpPr>
        <dsp:cNvPr id="0" name=""/>
        <dsp:cNvSpPr/>
      </dsp:nvSpPr>
      <dsp:spPr>
        <a:xfrm>
          <a:off x="0" y="2097497"/>
          <a:ext cx="6815016" cy="307125"/>
        </a:xfrm>
        <a:prstGeom prst="roundRect">
          <a:avLst/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latin typeface="Cambria" panose="02040503050406030204" pitchFamily="18" charset="0"/>
              <a:ea typeface="Cambria" panose="02040503050406030204" pitchFamily="18" charset="0"/>
            </a:rPr>
            <a:t>Minimization of systems</a:t>
          </a:r>
        </a:p>
      </dsp:txBody>
      <dsp:txXfrm>
        <a:off x="14993" y="2112490"/>
        <a:ext cx="6785030" cy="277139"/>
      </dsp:txXfrm>
    </dsp:sp>
    <dsp:sp modelId="{D0D9310A-8FA9-4B11-831D-12F092A27A11}">
      <dsp:nvSpPr>
        <dsp:cNvPr id="0" name=""/>
        <dsp:cNvSpPr/>
      </dsp:nvSpPr>
      <dsp:spPr>
        <a:xfrm>
          <a:off x="0" y="2404622"/>
          <a:ext cx="6815016" cy="198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377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900" kern="1200" dirty="0">
              <a:latin typeface="Cambria" panose="02040503050406030204" pitchFamily="18" charset="0"/>
              <a:ea typeface="Cambria" panose="02040503050406030204" pitchFamily="18" charset="0"/>
            </a:rPr>
            <a:t>Steepest descent method</a:t>
          </a:r>
        </a:p>
      </dsp:txBody>
      <dsp:txXfrm>
        <a:off x="0" y="2404622"/>
        <a:ext cx="6815016" cy="198720"/>
      </dsp:txXfrm>
    </dsp:sp>
    <dsp:sp modelId="{C6F3F69E-7723-4E61-A076-30CB550DB73F}">
      <dsp:nvSpPr>
        <dsp:cNvPr id="0" name=""/>
        <dsp:cNvSpPr/>
      </dsp:nvSpPr>
      <dsp:spPr>
        <a:xfrm>
          <a:off x="0" y="2603342"/>
          <a:ext cx="6815016" cy="307125"/>
        </a:xfrm>
        <a:prstGeom prst="roundRect">
          <a:avLst/>
        </a:prstGeom>
        <a:gradFill rotWithShape="0">
          <a:gsLst>
            <a:gs pos="0">
              <a:schemeClr val="accent3">
                <a:hueOff val="1694124"/>
                <a:satOff val="62500"/>
                <a:lumOff val="-919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694124"/>
                <a:satOff val="62500"/>
                <a:lumOff val="-919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694124"/>
                <a:satOff val="62500"/>
                <a:lumOff val="-919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latin typeface="Cambria" panose="02040503050406030204" pitchFamily="18" charset="0"/>
              <a:ea typeface="Cambria" panose="02040503050406030204" pitchFamily="18" charset="0"/>
            </a:rPr>
            <a:t>NVT simulation</a:t>
          </a:r>
        </a:p>
      </dsp:txBody>
      <dsp:txXfrm>
        <a:off x="14993" y="2618335"/>
        <a:ext cx="6785030" cy="277139"/>
      </dsp:txXfrm>
    </dsp:sp>
    <dsp:sp modelId="{427C1CCF-8CE0-46D7-9D0A-4310A6E86509}">
      <dsp:nvSpPr>
        <dsp:cNvPr id="0" name=""/>
        <dsp:cNvSpPr/>
      </dsp:nvSpPr>
      <dsp:spPr>
        <a:xfrm>
          <a:off x="0" y="2910467"/>
          <a:ext cx="6815016" cy="291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377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900" kern="1200" dirty="0">
              <a:latin typeface="Cambria" panose="02040503050406030204" pitchFamily="18" charset="0"/>
              <a:ea typeface="Cambria" panose="02040503050406030204" pitchFamily="18" charset="0"/>
            </a:rPr>
            <a:t>Temperature - 300 K, Duration - 100 </a:t>
          </a:r>
          <a:r>
            <a:rPr lang="en-IN" sz="900" kern="1200" dirty="0" err="1">
              <a:latin typeface="Cambria" panose="02040503050406030204" pitchFamily="18" charset="0"/>
              <a:ea typeface="Cambria" panose="02040503050406030204" pitchFamily="18" charset="0"/>
            </a:rPr>
            <a:t>ps</a:t>
          </a:r>
          <a:endParaRPr lang="en-IN" sz="900" kern="120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900" kern="1200" dirty="0" err="1">
              <a:latin typeface="Cambria" panose="02040503050406030204" pitchFamily="18" charset="0"/>
              <a:ea typeface="Cambria" panose="02040503050406030204" pitchFamily="18" charset="0"/>
            </a:rPr>
            <a:t>Barostat</a:t>
          </a:r>
          <a:r>
            <a:rPr lang="en-IN" sz="900" kern="1200" dirty="0">
              <a:latin typeface="Cambria" panose="02040503050406030204" pitchFamily="18" charset="0"/>
              <a:ea typeface="Cambria" panose="02040503050406030204" pitchFamily="18" charset="0"/>
            </a:rPr>
            <a:t> - </a:t>
          </a:r>
          <a:r>
            <a:rPr lang="en-IN" sz="900" kern="1200" dirty="0" err="1">
              <a:latin typeface="Cambria" panose="02040503050406030204" pitchFamily="18" charset="0"/>
              <a:ea typeface="Cambria" panose="02040503050406030204" pitchFamily="18" charset="0"/>
            </a:rPr>
            <a:t>Parrinello</a:t>
          </a:r>
          <a:r>
            <a:rPr lang="en-IN" sz="900" kern="1200" dirty="0">
              <a:latin typeface="Cambria" panose="02040503050406030204" pitchFamily="18" charset="0"/>
              <a:ea typeface="Cambria" panose="02040503050406030204" pitchFamily="18" charset="0"/>
            </a:rPr>
            <a:t>-Rahman; Thermostat – v-rescale</a:t>
          </a:r>
        </a:p>
      </dsp:txBody>
      <dsp:txXfrm>
        <a:off x="0" y="2910467"/>
        <a:ext cx="6815016" cy="291870"/>
      </dsp:txXfrm>
    </dsp:sp>
    <dsp:sp modelId="{25DEB3DE-A607-455B-84D9-AEE3A67AD912}">
      <dsp:nvSpPr>
        <dsp:cNvPr id="0" name=""/>
        <dsp:cNvSpPr/>
      </dsp:nvSpPr>
      <dsp:spPr>
        <a:xfrm>
          <a:off x="0" y="3202337"/>
          <a:ext cx="6815016" cy="307125"/>
        </a:xfrm>
        <a:prstGeom prst="roundRect">
          <a:avLst/>
        </a:prstGeom>
        <a:gradFill rotWithShape="0">
          <a:gsLst>
            <a:gs pos="0">
              <a:schemeClr val="accent3">
                <a:hueOff val="2032949"/>
                <a:satOff val="75000"/>
                <a:lumOff val="-110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032949"/>
                <a:satOff val="75000"/>
                <a:lumOff val="-110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032949"/>
                <a:satOff val="75000"/>
                <a:lumOff val="-110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latin typeface="Cambria" panose="02040503050406030204" pitchFamily="18" charset="0"/>
              <a:ea typeface="Cambria" panose="02040503050406030204" pitchFamily="18" charset="0"/>
            </a:rPr>
            <a:t>NPT simulation</a:t>
          </a:r>
        </a:p>
      </dsp:txBody>
      <dsp:txXfrm>
        <a:off x="14993" y="3217330"/>
        <a:ext cx="6785030" cy="277139"/>
      </dsp:txXfrm>
    </dsp:sp>
    <dsp:sp modelId="{6B4C985A-F0EB-4449-BDFF-A91944C4D243}">
      <dsp:nvSpPr>
        <dsp:cNvPr id="0" name=""/>
        <dsp:cNvSpPr/>
      </dsp:nvSpPr>
      <dsp:spPr>
        <a:xfrm>
          <a:off x="0" y="3509462"/>
          <a:ext cx="6815016" cy="291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377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900" kern="1200" dirty="0">
              <a:latin typeface="Cambria" panose="02040503050406030204" pitchFamily="18" charset="0"/>
              <a:ea typeface="Cambria" panose="02040503050406030204" pitchFamily="18" charset="0"/>
            </a:rPr>
            <a:t>Temperature - 300 K, Pressure – 1 </a:t>
          </a:r>
          <a:r>
            <a:rPr lang="en-IN" sz="900" kern="1200" dirty="0" err="1">
              <a:latin typeface="Cambria" panose="02040503050406030204" pitchFamily="18" charset="0"/>
              <a:ea typeface="Cambria" panose="02040503050406030204" pitchFamily="18" charset="0"/>
            </a:rPr>
            <a:t>atm</a:t>
          </a:r>
          <a:r>
            <a:rPr lang="en-IN" sz="900" kern="1200" dirty="0">
              <a:latin typeface="Cambria" panose="02040503050406030204" pitchFamily="18" charset="0"/>
              <a:ea typeface="Cambria" panose="02040503050406030204" pitchFamily="18" charset="0"/>
            </a:rPr>
            <a:t>, Duration - 100 </a:t>
          </a:r>
          <a:r>
            <a:rPr lang="en-IN" sz="900" kern="1200" dirty="0" err="1">
              <a:latin typeface="Cambria" panose="02040503050406030204" pitchFamily="18" charset="0"/>
              <a:ea typeface="Cambria" panose="02040503050406030204" pitchFamily="18" charset="0"/>
            </a:rPr>
            <a:t>ps</a:t>
          </a:r>
          <a:endParaRPr lang="en-IN" sz="900" kern="120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900" kern="1200" dirty="0" err="1">
              <a:latin typeface="Cambria" panose="02040503050406030204" pitchFamily="18" charset="0"/>
              <a:ea typeface="Cambria" panose="02040503050406030204" pitchFamily="18" charset="0"/>
            </a:rPr>
            <a:t>Barostat</a:t>
          </a:r>
          <a:r>
            <a:rPr lang="en-IN" sz="900" kern="1200" dirty="0">
              <a:latin typeface="Cambria" panose="02040503050406030204" pitchFamily="18" charset="0"/>
              <a:ea typeface="Cambria" panose="02040503050406030204" pitchFamily="18" charset="0"/>
            </a:rPr>
            <a:t> - </a:t>
          </a:r>
          <a:r>
            <a:rPr lang="en-IN" sz="900" kern="1200" dirty="0" err="1">
              <a:latin typeface="Cambria" panose="02040503050406030204" pitchFamily="18" charset="0"/>
              <a:ea typeface="Cambria" panose="02040503050406030204" pitchFamily="18" charset="0"/>
            </a:rPr>
            <a:t>Parrinello</a:t>
          </a:r>
          <a:r>
            <a:rPr lang="en-IN" sz="900" kern="1200" dirty="0">
              <a:latin typeface="Cambria" panose="02040503050406030204" pitchFamily="18" charset="0"/>
              <a:ea typeface="Cambria" panose="02040503050406030204" pitchFamily="18" charset="0"/>
            </a:rPr>
            <a:t>-Rahman; Thermostat – v-rescale</a:t>
          </a:r>
        </a:p>
      </dsp:txBody>
      <dsp:txXfrm>
        <a:off x="0" y="3509462"/>
        <a:ext cx="6815016" cy="291870"/>
      </dsp:txXfrm>
    </dsp:sp>
    <dsp:sp modelId="{2B40DC64-0865-4FB4-98F3-E1E5310F125F}">
      <dsp:nvSpPr>
        <dsp:cNvPr id="0" name=""/>
        <dsp:cNvSpPr/>
      </dsp:nvSpPr>
      <dsp:spPr>
        <a:xfrm>
          <a:off x="0" y="3801333"/>
          <a:ext cx="6815016" cy="307125"/>
        </a:xfrm>
        <a:prstGeom prst="roundRect">
          <a:avLst/>
        </a:prstGeom>
        <a:gradFill rotWithShape="0">
          <a:gsLst>
            <a:gs pos="0">
              <a:schemeClr val="accent3">
                <a:hueOff val="2371774"/>
                <a:satOff val="87500"/>
                <a:lumOff val="-128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371774"/>
                <a:satOff val="87500"/>
                <a:lumOff val="-128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371774"/>
                <a:satOff val="87500"/>
                <a:lumOff val="-128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latin typeface="Cambria" panose="02040503050406030204" pitchFamily="18" charset="0"/>
              <a:ea typeface="Cambria" panose="02040503050406030204" pitchFamily="18" charset="0"/>
            </a:rPr>
            <a:t>MD simulation </a:t>
          </a:r>
        </a:p>
      </dsp:txBody>
      <dsp:txXfrm>
        <a:off x="14993" y="3816326"/>
        <a:ext cx="6785030" cy="277139"/>
      </dsp:txXfrm>
    </dsp:sp>
    <dsp:sp modelId="{16C26ACB-5103-4F3E-93D8-EB361EB024DC}">
      <dsp:nvSpPr>
        <dsp:cNvPr id="0" name=""/>
        <dsp:cNvSpPr/>
      </dsp:nvSpPr>
      <dsp:spPr>
        <a:xfrm>
          <a:off x="0" y="4108458"/>
          <a:ext cx="6815016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377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900" kern="1200" dirty="0">
              <a:latin typeface="Cambria" panose="02040503050406030204" pitchFamily="18" charset="0"/>
              <a:ea typeface="Cambria" panose="02040503050406030204" pitchFamily="18" charset="0"/>
            </a:rPr>
            <a:t>Temperature – 300 K, Duration – 1 ns (200 ns).</a:t>
          </a:r>
        </a:p>
        <a:p>
          <a:pPr marL="57150" lvl="1" indent="-57150" algn="l" defTabSz="4000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900" kern="1200" dirty="0" err="1">
              <a:latin typeface="Cambria" panose="02040503050406030204" pitchFamily="18" charset="0"/>
              <a:ea typeface="Cambria" panose="02040503050406030204" pitchFamily="18" charset="0"/>
            </a:rPr>
            <a:t>Barostat</a:t>
          </a:r>
          <a:r>
            <a:rPr lang="en-IN" sz="900" kern="1200" dirty="0">
              <a:latin typeface="Cambria" panose="02040503050406030204" pitchFamily="18" charset="0"/>
              <a:ea typeface="Cambria" panose="02040503050406030204" pitchFamily="18" charset="0"/>
            </a:rPr>
            <a:t> - </a:t>
          </a:r>
          <a:r>
            <a:rPr lang="en-IN" sz="900" kern="1200" dirty="0" err="1">
              <a:latin typeface="Cambria" panose="02040503050406030204" pitchFamily="18" charset="0"/>
              <a:ea typeface="Cambria" panose="02040503050406030204" pitchFamily="18" charset="0"/>
            </a:rPr>
            <a:t>Parrinello</a:t>
          </a:r>
          <a:r>
            <a:rPr lang="en-IN" sz="900" kern="1200" dirty="0">
              <a:latin typeface="Cambria" panose="02040503050406030204" pitchFamily="18" charset="0"/>
              <a:ea typeface="Cambria" panose="02040503050406030204" pitchFamily="18" charset="0"/>
            </a:rPr>
            <a:t>-Rahman; Thermostat – v-rescale</a:t>
          </a:r>
        </a:p>
        <a:p>
          <a:pPr marL="57150" lvl="1" indent="-57150" algn="l" defTabSz="4000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900" kern="1200" dirty="0">
              <a:latin typeface="Cambria" panose="02040503050406030204" pitchFamily="18" charset="0"/>
              <a:ea typeface="Cambria" panose="02040503050406030204" pitchFamily="18" charset="0"/>
            </a:rPr>
            <a:t>No position restraint; LINCS – constraining covalent bonds; PME method – processing electrostatic interactions</a:t>
          </a:r>
        </a:p>
        <a:p>
          <a:pPr marL="57150" lvl="1" indent="-57150" algn="l" defTabSz="4000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900" kern="1200" dirty="0">
              <a:latin typeface="Cambria" panose="02040503050406030204" pitchFamily="18" charset="0"/>
              <a:ea typeface="Cambria" panose="02040503050406030204" pitchFamily="18" charset="0"/>
            </a:rPr>
            <a:t>Trajectories recorded every 10 ps.</a:t>
          </a:r>
        </a:p>
      </dsp:txBody>
      <dsp:txXfrm>
        <a:off x="0" y="4108458"/>
        <a:ext cx="6815016" cy="645840"/>
      </dsp:txXfrm>
    </dsp:sp>
    <dsp:sp modelId="{313EE064-2EB2-4354-A1E1-2712E30CDA3D}">
      <dsp:nvSpPr>
        <dsp:cNvPr id="0" name=""/>
        <dsp:cNvSpPr/>
      </dsp:nvSpPr>
      <dsp:spPr>
        <a:xfrm>
          <a:off x="0" y="4754297"/>
          <a:ext cx="6815016" cy="307125"/>
        </a:xfrm>
        <a:prstGeom prst="round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latin typeface="Cambria" panose="02040503050406030204" pitchFamily="18" charset="0"/>
              <a:ea typeface="Cambria" panose="02040503050406030204" pitchFamily="18" charset="0"/>
            </a:rPr>
            <a:t>Trajectory correction to remove PBC box</a:t>
          </a:r>
        </a:p>
      </dsp:txBody>
      <dsp:txXfrm>
        <a:off x="14993" y="4769290"/>
        <a:ext cx="6785030" cy="277139"/>
      </dsp:txXfrm>
    </dsp:sp>
    <dsp:sp modelId="{38A0A919-0A50-448B-9452-F4560441C197}">
      <dsp:nvSpPr>
        <dsp:cNvPr id="0" name=""/>
        <dsp:cNvSpPr/>
      </dsp:nvSpPr>
      <dsp:spPr>
        <a:xfrm>
          <a:off x="0" y="5061422"/>
          <a:ext cx="6815016" cy="198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377" tIns="11430" rIns="64008" bIns="11430" numCol="1" spcCol="1270" anchor="t" anchorCtr="0">
          <a:noAutofit/>
        </a:bodyPr>
        <a:lstStyle/>
        <a:p>
          <a:pPr marL="57150" lvl="1" indent="-57150" algn="l" defTabSz="4000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900" b="0" i="0" u="none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gmx</a:t>
          </a:r>
          <a:r>
            <a:rPr lang="en-IN" sz="900" b="0" i="0" u="none" kern="1200" dirty="0">
              <a:latin typeface="Courier New" panose="02070309020205020404" pitchFamily="49" charset="0"/>
              <a:cs typeface="Courier New" panose="02070309020205020404" pitchFamily="49" charset="0"/>
            </a:rPr>
            <a:t> </a:t>
          </a:r>
          <a:r>
            <a:rPr lang="en-IN" sz="900" b="0" i="0" u="none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trjconv</a:t>
          </a:r>
          <a:r>
            <a:rPr lang="en-IN" sz="900" b="0" i="0" u="none" kern="1200" dirty="0">
              <a:latin typeface="Courier New" panose="02070309020205020404" pitchFamily="49" charset="0"/>
              <a:cs typeface="Courier New" panose="02070309020205020404" pitchFamily="49" charset="0"/>
            </a:rPr>
            <a:t> -f </a:t>
          </a:r>
          <a:r>
            <a:rPr lang="en-IN" sz="900" b="0" i="0" u="none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md.xtc</a:t>
          </a:r>
          <a:r>
            <a:rPr lang="en-IN" sz="900" b="0" i="0" u="none" kern="1200" dirty="0">
              <a:latin typeface="Courier New" panose="02070309020205020404" pitchFamily="49" charset="0"/>
              <a:cs typeface="Courier New" panose="02070309020205020404" pitchFamily="49" charset="0"/>
            </a:rPr>
            <a:t> -o </a:t>
          </a:r>
          <a:r>
            <a:rPr lang="en-IN" sz="900" b="0" i="0" u="none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md_nopbc.xtc</a:t>
          </a:r>
          <a:r>
            <a:rPr lang="en-IN" sz="900" b="0" i="0" u="none" kern="1200" dirty="0">
              <a:latin typeface="Courier New" panose="02070309020205020404" pitchFamily="49" charset="0"/>
              <a:cs typeface="Courier New" panose="02070309020205020404" pitchFamily="49" charset="0"/>
            </a:rPr>
            <a:t> -s </a:t>
          </a:r>
          <a:r>
            <a:rPr lang="en-IN" sz="900" b="0" i="0" u="none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md.tpr</a:t>
          </a:r>
          <a:r>
            <a:rPr lang="en-IN" sz="900" b="0" i="0" u="none" kern="1200" dirty="0">
              <a:latin typeface="Courier New" panose="02070309020205020404" pitchFamily="49" charset="0"/>
              <a:cs typeface="Courier New" panose="02070309020205020404" pitchFamily="49" charset="0"/>
            </a:rPr>
            <a:t> -</a:t>
          </a:r>
          <a:r>
            <a:rPr lang="en-IN" sz="900" b="0" i="0" u="none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pbc</a:t>
          </a:r>
          <a:r>
            <a:rPr lang="en-IN" sz="900" b="0" i="0" u="none" kern="1200" dirty="0">
              <a:latin typeface="Courier New" panose="02070309020205020404" pitchFamily="49" charset="0"/>
              <a:cs typeface="Courier New" panose="02070309020205020404" pitchFamily="49" charset="0"/>
            </a:rPr>
            <a:t> mol -</a:t>
          </a:r>
          <a:r>
            <a:rPr lang="en-IN" sz="900" b="0" i="0" u="none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ur</a:t>
          </a:r>
          <a:r>
            <a:rPr lang="en-IN" sz="900" b="0" i="0" u="none" kern="1200" dirty="0">
              <a:latin typeface="Courier New" panose="02070309020205020404" pitchFamily="49" charset="0"/>
              <a:cs typeface="Courier New" panose="02070309020205020404" pitchFamily="49" charset="0"/>
            </a:rPr>
            <a:t> compact</a:t>
          </a:r>
          <a:endParaRPr lang="en-IN" sz="900" kern="1200" dirty="0">
            <a:latin typeface="Courier New" panose="02070309020205020404" pitchFamily="49" charset="0"/>
            <a:ea typeface="Cambria" panose="02040503050406030204" pitchFamily="18" charset="0"/>
            <a:cs typeface="Courier New" panose="02070309020205020404" pitchFamily="49" charset="0"/>
          </a:endParaRPr>
        </a:p>
      </dsp:txBody>
      <dsp:txXfrm>
        <a:off x="0" y="5061422"/>
        <a:ext cx="6815016" cy="198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6BEC3-BA71-43DD-867F-6BAA35C8FDDE}" type="datetimeFigureOut">
              <a:rPr lang="en-IN" smtClean="0"/>
              <a:t>16-12-2020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18B22-2D5F-4C85-A499-96D7A84A50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625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D1EA0-9C56-40FD-85ED-079CDB360531}" type="datetime1">
              <a:rPr lang="en-IN" smtClean="0"/>
              <a:t>16-12-2020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BT5420: Computer Simulations of Biomolecular Systems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276D-33BD-49D6-827A-4F202725B2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29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AC10-4C2E-4222-92C9-D30FAA8B41D6}" type="datetime1">
              <a:rPr lang="en-IN" smtClean="0"/>
              <a:t>16-12-2020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BT5420: Computer Simulations of Biomolecular Systems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276D-33BD-49D6-827A-4F202725B2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3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5DCC5-DDBB-4BB7-A2F7-C8ADA51B3B02}" type="datetime1">
              <a:rPr lang="en-IN" smtClean="0"/>
              <a:t>16-12-2020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BT5420: Computer Simulations of Biomolecular Systems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276D-33BD-49D6-827A-4F202725B2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6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D185-CBA9-4FFE-AB42-E36DE136B2C6}" type="datetime1">
              <a:rPr lang="en-IN" smtClean="0"/>
              <a:t>16-12-2020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BT5420: Computer Simulations of Biomolecular Systems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276D-33BD-49D6-827A-4F202725B2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5441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4882-A925-4DE0-B1B4-2CAB67A76FB1}" type="datetime1">
              <a:rPr lang="en-IN" smtClean="0"/>
              <a:t>16-12-2020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BT5420: Computer Simulations of Biomolecular Systems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276D-33BD-49D6-827A-4F202725B2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936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0DE8-EE12-481F-A0FB-C83168DE9235}" type="datetime1">
              <a:rPr lang="en-IN" smtClean="0"/>
              <a:t>16-12-2020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BT5420: Computer Simulations of Biomolecular Systems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276D-33BD-49D6-827A-4F202725B2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38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87C67-61C8-43C5-9D86-8A4FD2CC5313}" type="datetime1">
              <a:rPr lang="en-IN" smtClean="0"/>
              <a:t>16-12-2020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BT5420: Computer Simulations of Biomolecular Systems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276D-33BD-49D6-827A-4F202725B2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455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8E9A1-44C3-4936-BD9A-795D029B8873}" type="datetime1">
              <a:rPr lang="en-IN" smtClean="0"/>
              <a:t>16-12-2020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BT5420: Computer Simulations of Biomolecular Systems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276D-33BD-49D6-827A-4F202725B2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21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E92E-3162-492A-A4B3-00EC59E83F0C}" type="datetime1">
              <a:rPr lang="en-IN" smtClean="0"/>
              <a:t>16-12-2020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BT5420: Computer Simulations of Biomolecular Systems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276D-33BD-49D6-827A-4F202725B2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456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793B-F242-449C-AB34-215A6C9A0526}" type="datetime1">
              <a:rPr lang="en-IN" smtClean="0"/>
              <a:t>16-12-2020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BT5420: Computer Simulations of Biomolecular Systems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276D-33BD-49D6-827A-4F202725B2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823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FD3EA-97B5-4AF0-A191-38ABFFA35F2B}" type="datetime1">
              <a:rPr lang="en-IN" smtClean="0"/>
              <a:t>16-12-2020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BT5420: Computer Simulations of Biomolecular Systems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276D-33BD-49D6-827A-4F202725B2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07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22646-370F-4A0F-976B-34BC3BB30AA2}" type="datetime1">
              <a:rPr lang="en-IN" smtClean="0"/>
              <a:t>16-12-2020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BT5420: Computer Simulations of Biomolecular Systems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4276D-33BD-49D6-827A-4F202725B2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08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Relationship Id="rId4" Type="http://schemas.openxmlformats.org/officeDocument/2006/relationships/slide" Target="slide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81D42A8-63DD-4676-9460-CB5AFCDAD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9549" y="2438128"/>
            <a:ext cx="7905752" cy="1050352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IN" sz="3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BT5420</a:t>
            </a:r>
            <a:r>
              <a:rPr lang="en-IN" sz="3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IN" sz="3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Computer Simulations of Biomolecular Systems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7F6524-54B7-426C-88BE-E89A4DCF4DDA}"/>
              </a:ext>
            </a:extLst>
          </p:cNvPr>
          <p:cNvSpPr txBox="1">
            <a:spLocks/>
          </p:cNvSpPr>
          <p:nvPr/>
        </p:nvSpPr>
        <p:spPr>
          <a:xfrm>
            <a:off x="5686425" y="3578204"/>
            <a:ext cx="4572000" cy="632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Project Presentation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C883043-1ABE-4373-BEBD-DF91E015429D}"/>
              </a:ext>
            </a:extLst>
          </p:cNvPr>
          <p:cNvSpPr txBox="1">
            <a:spLocks/>
          </p:cNvSpPr>
          <p:nvPr/>
        </p:nvSpPr>
        <p:spPr>
          <a:xfrm>
            <a:off x="0" y="5877038"/>
            <a:ext cx="12192000" cy="98096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Sahana Gangadharan | BE17B038 | be17b038@smail.iitm.ac.in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A18D8-84A1-46F7-9E21-F3E1C14D87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19440" r="17740" b="17740"/>
          <a:stretch/>
        </p:blipFill>
        <p:spPr>
          <a:xfrm>
            <a:off x="609598" y="2229660"/>
            <a:ext cx="3409951" cy="3626454"/>
          </a:xfrm>
          <a:prstGeom prst="rect">
            <a:avLst/>
          </a:prstGeom>
        </p:spPr>
      </p:pic>
      <p:pic>
        <p:nvPicPr>
          <p:cNvPr id="4100" name="Picture 4" descr="8 Ways to Increase BDNF and Keep Your Brain From Aging">
            <a:extLst>
              <a:ext uri="{FF2B5EF4-FFF2-40B4-BE49-F238E27FC236}">
                <a16:creationId xmlns:a16="http://schemas.microsoft.com/office/drawing/2014/main" id="{511E9F2A-9693-48EB-93C1-DC41010B2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107" y="-1874"/>
            <a:ext cx="4107656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8 Ways to Increase BDNF and Keep Your Brain From Aging">
            <a:extLst>
              <a:ext uri="{FF2B5EF4-FFF2-40B4-BE49-F238E27FC236}">
                <a16:creationId xmlns:a16="http://schemas.microsoft.com/office/drawing/2014/main" id="{07B60671-F2F1-4F55-ABE0-FB3FA85D3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346" y="0"/>
            <a:ext cx="4107656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8 Ways to Increase BDNF and Keep Your Brain From Aging">
            <a:extLst>
              <a:ext uri="{FF2B5EF4-FFF2-40B4-BE49-F238E27FC236}">
                <a16:creationId xmlns:a16="http://schemas.microsoft.com/office/drawing/2014/main" id="{99446533-15C1-4002-AF56-72D68266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121" y="-1"/>
            <a:ext cx="4107654" cy="21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FBD1F262-87AD-4BD4-8DB8-420BEEDCED69}"/>
              </a:ext>
            </a:extLst>
          </p:cNvPr>
          <p:cNvSpPr txBox="1">
            <a:spLocks/>
          </p:cNvSpPr>
          <p:nvPr/>
        </p:nvSpPr>
        <p:spPr>
          <a:xfrm>
            <a:off x="4293394" y="4041192"/>
            <a:ext cx="7358063" cy="1390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2800" b="1" dirty="0">
                <a:latin typeface="Cambria" panose="02040503050406030204" pitchFamily="18" charset="0"/>
                <a:ea typeface="Cambria" panose="02040503050406030204" pitchFamily="18" charset="0"/>
              </a:rPr>
              <a:t>In silico analysis of the V66M variant of human BDNF in psychiatric disorders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0D38E5-8E02-41A5-8EB4-0B5CE2CC5624}"/>
              </a:ext>
            </a:extLst>
          </p:cNvPr>
          <p:cNvSpPr txBox="1">
            <a:spLocks/>
          </p:cNvSpPr>
          <p:nvPr/>
        </p:nvSpPr>
        <p:spPr>
          <a:xfrm>
            <a:off x="5080416" y="5262689"/>
            <a:ext cx="5784018" cy="632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 Oliveira, Clara Carolina Silva et al. </a:t>
            </a:r>
            <a:r>
              <a:rPr lang="fr-FR" sz="1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doi</a:t>
            </a:r>
            <a:r>
              <a:rPr lang="fr-FR" sz="1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:10.1371/journal.pone.0215508</a:t>
            </a:r>
            <a:endParaRPr lang="en-IN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622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156C3-2E8B-4E51-B9D0-3F19D647C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BT5420: Computer Simulations of Biomolecular Systems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DAAD5-2147-43D5-8C6F-2C7E71727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276D-33BD-49D6-827A-4F202725B263}" type="slidenum">
              <a:rPr lang="en-IN" smtClean="0"/>
              <a:t>10</a:t>
            </a:fld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B9B7E0-F5AB-40B6-9204-2818C44A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507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SOLVENT ACCESSIBLE SURFACE AREA (SASA)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14C812E-96A9-403F-8EFC-1D5DA2DC7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7059"/>
            <a:ext cx="6578600" cy="455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9A2728-1B5C-45A2-8581-55BDBB60BE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" t="6185" r="7070"/>
          <a:stretch/>
        </p:blipFill>
        <p:spPr>
          <a:xfrm>
            <a:off x="6573862" y="1214402"/>
            <a:ext cx="5618138" cy="4462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49A03B-D83B-4BB0-9117-00350D0714AE}"/>
              </a:ext>
            </a:extLst>
          </p:cNvPr>
          <p:cNvSpPr txBox="1"/>
          <p:nvPr/>
        </p:nvSpPr>
        <p:spPr>
          <a:xfrm>
            <a:off x="1972408" y="5971338"/>
            <a:ext cx="8247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gmx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sasa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-f 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md_nopbc.xtc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-s 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md.tpr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-o 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area.xvg</a:t>
            </a:r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IN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Protein</a:t>
            </a:r>
            <a:r>
              <a:rPr lang="en-IN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for (output) SASA calculation</a:t>
            </a:r>
          </a:p>
        </p:txBody>
      </p:sp>
    </p:spTree>
    <p:extLst>
      <p:ext uri="{BB962C8B-B14F-4D97-AF65-F5344CB8AC3E}">
        <p14:creationId xmlns:p14="http://schemas.microsoft.com/office/powerpoint/2010/main" val="1687705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156C3-2E8B-4E51-B9D0-3F19D647C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BT5420: Computer Simulations of Biomolecular Systems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DAAD5-2147-43D5-8C6F-2C7E71727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276D-33BD-49D6-827A-4F202725B263}" type="slidenum">
              <a:rPr lang="en-IN" smtClean="0"/>
              <a:t>11</a:t>
            </a:fld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B9B7E0-F5AB-40B6-9204-2818C44A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507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ACKNOWLEDGEMENTS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E38D25-2CF1-4096-AC0A-3AD956FFB3AB}"/>
              </a:ext>
            </a:extLst>
          </p:cNvPr>
          <p:cNvSpPr txBox="1"/>
          <p:nvPr/>
        </p:nvSpPr>
        <p:spPr>
          <a:xfrm>
            <a:off x="335280" y="1463040"/>
            <a:ext cx="11521440" cy="237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 thank the course faculty Dr. Hamsa Priya Mohana Sundaram, for her valuable inputs throughout the course and for making this a very fun learning experience.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 thank my classmates (Special mentions to Sankalpa, Sathvik, Mugdha, Srivarshini, Gayathri and Neha) for all the meaningful discussions.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Special thanks to GROMACS for valuable life lessons throughout the project!</a:t>
            </a:r>
            <a:endParaRPr lang="en-US" b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556394-D92C-4AAD-94DC-B14705F775A6}"/>
              </a:ext>
            </a:extLst>
          </p:cNvPr>
          <p:cNvGrpSpPr/>
          <p:nvPr/>
        </p:nvGrpSpPr>
        <p:grpSpPr>
          <a:xfrm>
            <a:off x="335280" y="4063386"/>
            <a:ext cx="7190935" cy="365125"/>
            <a:chOff x="0" y="121701"/>
            <a:chExt cx="7068821" cy="38111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49B88DF-1096-4F3A-BA40-54D6B6FC6153}"/>
                </a:ext>
              </a:extLst>
            </p:cNvPr>
            <p:cNvSpPr/>
            <p:nvPr/>
          </p:nvSpPr>
          <p:spPr>
            <a:xfrm>
              <a:off x="0" y="121701"/>
              <a:ext cx="7068821" cy="327600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26835253-476D-4939-A830-7B31F897FE4F}"/>
                </a:ext>
              </a:extLst>
            </p:cNvPr>
            <p:cNvSpPr txBox="1"/>
            <p:nvPr/>
          </p:nvSpPr>
          <p:spPr>
            <a:xfrm>
              <a:off x="15989" y="137692"/>
              <a:ext cx="7052829" cy="36512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schemeClr val="tx1"/>
                  </a:solidFill>
                  <a:latin typeface="Comic Sans MS" panose="030F0702030302020204" pitchFamily="66" charset="0"/>
                  <a:ea typeface="Cambria" panose="02040503050406030204" pitchFamily="18" charset="0"/>
                </a:rPr>
                <a:t>GROMACS reminds you: "A real scientist solves problems, not wails that they are unsolvable."</a:t>
              </a:r>
              <a:endParaRPr lang="en-IN" sz="1200" kern="1200" dirty="0">
                <a:solidFill>
                  <a:schemeClr val="tx1"/>
                </a:solidFill>
                <a:latin typeface="Comic Sans MS" panose="030F0702030302020204" pitchFamily="66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A2C954-41DD-43C1-9764-B6E279FF4B9C}"/>
              </a:ext>
            </a:extLst>
          </p:cNvPr>
          <p:cNvGrpSpPr/>
          <p:nvPr/>
        </p:nvGrpSpPr>
        <p:grpSpPr>
          <a:xfrm>
            <a:off x="4665785" y="4577144"/>
            <a:ext cx="7190935" cy="365125"/>
            <a:chOff x="0" y="121701"/>
            <a:chExt cx="7068821" cy="38111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DAE24B1-097B-464B-9A76-78BC9A6B9CBC}"/>
                </a:ext>
              </a:extLst>
            </p:cNvPr>
            <p:cNvSpPr/>
            <p:nvPr/>
          </p:nvSpPr>
          <p:spPr>
            <a:xfrm>
              <a:off x="0" y="121701"/>
              <a:ext cx="7068821" cy="327600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6C81436C-B8EA-4A8B-9B1E-EC6A47FA4B57}"/>
                </a:ext>
              </a:extLst>
            </p:cNvPr>
            <p:cNvSpPr txBox="1"/>
            <p:nvPr/>
          </p:nvSpPr>
          <p:spPr>
            <a:xfrm>
              <a:off x="15989" y="137692"/>
              <a:ext cx="7052829" cy="365125"/>
            </a:xfrm>
            <a:prstGeom prst="rect">
              <a:avLst/>
            </a:prstGeom>
            <a:solidFill>
              <a:srgbClr val="92D05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schemeClr val="tx1"/>
                  </a:solidFill>
                  <a:latin typeface="Comic Sans MS" panose="030F0702030302020204" pitchFamily="66" charset="0"/>
                  <a:ea typeface="Cambria" panose="02040503050406030204" pitchFamily="18" charset="0"/>
                </a:rPr>
                <a:t>GROMACS reminds you: "Science and everyday life cannot and should not be separated."</a:t>
              </a:r>
              <a:endParaRPr lang="en-IN" sz="1200" kern="1200" dirty="0">
                <a:solidFill>
                  <a:schemeClr val="tx1"/>
                </a:solidFill>
                <a:latin typeface="Comic Sans MS" panose="030F0702030302020204" pitchFamily="66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06BDA4-FCE0-44F7-AF6E-F7333503C87C}"/>
              </a:ext>
            </a:extLst>
          </p:cNvPr>
          <p:cNvGrpSpPr/>
          <p:nvPr/>
        </p:nvGrpSpPr>
        <p:grpSpPr>
          <a:xfrm>
            <a:off x="351545" y="5075986"/>
            <a:ext cx="5744455" cy="365125"/>
            <a:chOff x="0" y="121701"/>
            <a:chExt cx="7068821" cy="38111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121DA0A-A2F5-4B21-8653-AC499E1D2B0C}"/>
                </a:ext>
              </a:extLst>
            </p:cNvPr>
            <p:cNvSpPr/>
            <p:nvPr/>
          </p:nvSpPr>
          <p:spPr>
            <a:xfrm>
              <a:off x="0" y="121701"/>
              <a:ext cx="7068821" cy="327600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: Rounded Corners 4">
              <a:extLst>
                <a:ext uri="{FF2B5EF4-FFF2-40B4-BE49-F238E27FC236}">
                  <a16:creationId xmlns:a16="http://schemas.microsoft.com/office/drawing/2014/main" id="{9A002CA8-54EC-4328-BD6F-7696EC23432C}"/>
                </a:ext>
              </a:extLst>
            </p:cNvPr>
            <p:cNvSpPr txBox="1"/>
            <p:nvPr/>
          </p:nvSpPr>
          <p:spPr>
            <a:xfrm>
              <a:off x="15989" y="137692"/>
              <a:ext cx="7052829" cy="36512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schemeClr val="tx1"/>
                  </a:solidFill>
                  <a:latin typeface="Comic Sans MS" panose="030F0702030302020204" pitchFamily="66" charset="0"/>
                  <a:ea typeface="Cambria" panose="02040503050406030204" pitchFamily="18" charset="0"/>
                </a:rPr>
                <a:t>GROMACS reminds you: "If it weren't for bad luck, we'd have no luck at all"</a:t>
              </a:r>
              <a:endParaRPr lang="en-IN" sz="1200" kern="1200" dirty="0">
                <a:solidFill>
                  <a:schemeClr val="tx1"/>
                </a:solidFill>
                <a:latin typeface="Comic Sans MS" panose="030F0702030302020204" pitchFamily="66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C637E21-8541-4F1D-A803-C28872191CDE}"/>
              </a:ext>
            </a:extLst>
          </p:cNvPr>
          <p:cNvGrpSpPr/>
          <p:nvPr/>
        </p:nvGrpSpPr>
        <p:grpSpPr>
          <a:xfrm>
            <a:off x="5570807" y="5481246"/>
            <a:ext cx="6269646" cy="365125"/>
            <a:chOff x="0" y="121701"/>
            <a:chExt cx="7068821" cy="38111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D5498CC-87D4-4CDF-9C18-EEBC51C052E6}"/>
                </a:ext>
              </a:extLst>
            </p:cNvPr>
            <p:cNvSpPr/>
            <p:nvPr/>
          </p:nvSpPr>
          <p:spPr>
            <a:xfrm>
              <a:off x="0" y="121701"/>
              <a:ext cx="7068821" cy="327600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D212CF37-D7EA-4E96-8AF0-03D1106A901F}"/>
                </a:ext>
              </a:extLst>
            </p:cNvPr>
            <p:cNvSpPr txBox="1"/>
            <p:nvPr/>
          </p:nvSpPr>
          <p:spPr>
            <a:xfrm>
              <a:off x="15989" y="137692"/>
              <a:ext cx="7052829" cy="36512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schemeClr val="tx1"/>
                  </a:solidFill>
                  <a:latin typeface="Comic Sans MS" panose="030F0702030302020204" pitchFamily="66" charset="0"/>
                  <a:ea typeface="Cambria" panose="02040503050406030204" pitchFamily="18" charset="0"/>
                </a:rPr>
                <a:t>GROMACS reminds you: "Somewhere, something incredible is waiting to be known."</a:t>
              </a:r>
              <a:endParaRPr lang="en-IN" sz="1200" kern="1200" dirty="0">
                <a:solidFill>
                  <a:schemeClr val="tx1"/>
                </a:solidFill>
                <a:latin typeface="Comic Sans MS" panose="030F0702030302020204" pitchFamily="66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82A838-56C0-4293-9A68-3C4A532AC66E}"/>
              </a:ext>
            </a:extLst>
          </p:cNvPr>
          <p:cNvGrpSpPr/>
          <p:nvPr/>
        </p:nvGrpSpPr>
        <p:grpSpPr>
          <a:xfrm>
            <a:off x="351545" y="5951090"/>
            <a:ext cx="6269646" cy="365125"/>
            <a:chOff x="0" y="121701"/>
            <a:chExt cx="7068821" cy="381116"/>
          </a:xfrm>
          <a:solidFill>
            <a:srgbClr val="CA9BCB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51F9EEE-E842-46A7-AEB8-5FC453585CD4}"/>
                </a:ext>
              </a:extLst>
            </p:cNvPr>
            <p:cNvSpPr/>
            <p:nvPr/>
          </p:nvSpPr>
          <p:spPr>
            <a:xfrm>
              <a:off x="0" y="121701"/>
              <a:ext cx="7068821" cy="327600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91E823B3-4C3C-4462-B047-F8EDBCA201EB}"/>
                </a:ext>
              </a:extLst>
            </p:cNvPr>
            <p:cNvSpPr txBox="1"/>
            <p:nvPr/>
          </p:nvSpPr>
          <p:spPr>
            <a:xfrm>
              <a:off x="15989" y="137692"/>
              <a:ext cx="7052829" cy="36512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schemeClr val="tx1"/>
                  </a:solidFill>
                  <a:latin typeface="Comic Sans MS" panose="030F0702030302020204" pitchFamily="66" charset="0"/>
                  <a:ea typeface="Cambria" panose="02040503050406030204" pitchFamily="18" charset="0"/>
                </a:rPr>
                <a:t>GROMACS reminds you: "Life need not be easy, provided only that it is not empty."</a:t>
              </a:r>
              <a:endParaRPr lang="en-IN" sz="1200" kern="1200" dirty="0">
                <a:solidFill>
                  <a:schemeClr val="tx1"/>
                </a:solidFill>
                <a:latin typeface="Comic Sans MS" panose="030F0702030302020204" pitchFamily="66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319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6CF06-19EC-4C7B-9009-FDC765EFA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BT5420: Computer Simulations of Biomolecular Systems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6EEDA-F000-4734-BE1B-4BA257F85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276D-33BD-49D6-827A-4F202725B263}" type="slidenum">
              <a:rPr lang="en-IN" smtClean="0"/>
              <a:t>12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878B5-3007-45CF-B675-2FA26B0C5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5" t="2809" r="5054" b="3280"/>
          <a:stretch/>
        </p:blipFill>
        <p:spPr>
          <a:xfrm>
            <a:off x="2130198" y="998807"/>
            <a:ext cx="2273004" cy="243019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3EED5E4-BADB-4B87-B7B5-D34D85DE2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6270"/>
            <a:ext cx="12192000" cy="105507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Supplementary Information - RMSF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B3F83E-4BFC-4D54-9ED9-57DC96B958BC}"/>
              </a:ext>
            </a:extLst>
          </p:cNvPr>
          <p:cNvGrpSpPr/>
          <p:nvPr/>
        </p:nvGrpSpPr>
        <p:grpSpPr>
          <a:xfrm>
            <a:off x="5113352" y="2031340"/>
            <a:ext cx="6240448" cy="365125"/>
            <a:chOff x="0" y="121701"/>
            <a:chExt cx="7068821" cy="38111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650FBB9-4B43-45AE-9ECF-708ACE15B821}"/>
                </a:ext>
              </a:extLst>
            </p:cNvPr>
            <p:cNvSpPr/>
            <p:nvPr/>
          </p:nvSpPr>
          <p:spPr>
            <a:xfrm>
              <a:off x="0" y="121701"/>
              <a:ext cx="7068821" cy="327600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A85C597B-979F-4854-9B44-E395E44BF590}"/>
                </a:ext>
              </a:extLst>
            </p:cNvPr>
            <p:cNvSpPr txBox="1"/>
            <p:nvPr/>
          </p:nvSpPr>
          <p:spPr>
            <a:xfrm>
              <a:off x="15989" y="137692"/>
              <a:ext cx="7052829" cy="36512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N terminus is buried inside the 3D structure, while the C terminus is outside</a:t>
              </a:r>
              <a:endParaRPr lang="en-IN" sz="14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B974213-7E44-43BC-B759-FBBD38C5B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70" y="3542733"/>
            <a:ext cx="7674859" cy="26700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70E6F3C-1E46-49D2-8D22-365CA7553AC2}"/>
              </a:ext>
            </a:extLst>
          </p:cNvPr>
          <p:cNvGrpSpPr/>
          <p:nvPr/>
        </p:nvGrpSpPr>
        <p:grpSpPr>
          <a:xfrm>
            <a:off x="5127467" y="4827400"/>
            <a:ext cx="6240448" cy="546458"/>
            <a:chOff x="0" y="121701"/>
            <a:chExt cx="7068821" cy="38111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0E8948C-D4B1-48DE-B3BC-6A97FC2E9680}"/>
                </a:ext>
              </a:extLst>
            </p:cNvPr>
            <p:cNvSpPr/>
            <p:nvPr/>
          </p:nvSpPr>
          <p:spPr>
            <a:xfrm>
              <a:off x="0" y="121701"/>
              <a:ext cx="7068821" cy="327600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375FA6F2-3447-4DAA-9214-D39575BC3C66}"/>
                </a:ext>
              </a:extLst>
            </p:cNvPr>
            <p:cNvSpPr txBox="1"/>
            <p:nvPr/>
          </p:nvSpPr>
          <p:spPr>
            <a:xfrm>
              <a:off x="15989" y="137692"/>
              <a:ext cx="7052829" cy="36512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0" u="none" strike="noStrike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The secondary structure of the WT and V66M variants of BDNF across residues 40 - 50, correspond to loop regions.</a:t>
              </a:r>
              <a:endParaRPr lang="en-IN" sz="11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35B9F4A-482F-4597-A5C2-2D6E362388D1}"/>
              </a:ext>
            </a:extLst>
          </p:cNvPr>
          <p:cNvSpPr txBox="1"/>
          <p:nvPr/>
        </p:nvSpPr>
        <p:spPr>
          <a:xfrm>
            <a:off x="10386223" y="6125728"/>
            <a:ext cx="139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  <a:hlinkClick r:id="rId4" action="ppaction://hlinksldjump"/>
              </a:rPr>
              <a:t>Back to slide</a:t>
            </a:r>
            <a:endParaRPr lang="en-IN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063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387169-AF69-4AD1-A9C5-869E796E3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BT5420: Computer Simulations of Biomolecular Systems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B2E34-3B33-407A-ACD5-5F1BF774C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276D-33BD-49D6-827A-4F202725B263}" type="slidenum">
              <a:rPr lang="en-IN" smtClean="0"/>
              <a:t>13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6CFED-C2C4-4A2D-B913-BBCD29811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15" y="1381614"/>
            <a:ext cx="4235970" cy="409477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A12F580-A87D-4386-88CC-7A83D217E467}"/>
              </a:ext>
            </a:extLst>
          </p:cNvPr>
          <p:cNvGrpSpPr/>
          <p:nvPr/>
        </p:nvGrpSpPr>
        <p:grpSpPr>
          <a:xfrm>
            <a:off x="1506670" y="5605100"/>
            <a:ext cx="2852887" cy="365125"/>
            <a:chOff x="0" y="121701"/>
            <a:chExt cx="7068821" cy="38111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DEF2929-B603-4023-9CE4-301ECE240FC4}"/>
                </a:ext>
              </a:extLst>
            </p:cNvPr>
            <p:cNvSpPr/>
            <p:nvPr/>
          </p:nvSpPr>
          <p:spPr>
            <a:xfrm>
              <a:off x="0" y="121701"/>
              <a:ext cx="7068821" cy="327600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3D8F5626-778D-4135-BF1F-70AC8275A249}"/>
                </a:ext>
              </a:extLst>
            </p:cNvPr>
            <p:cNvSpPr txBox="1"/>
            <p:nvPr/>
          </p:nvSpPr>
          <p:spPr>
            <a:xfrm>
              <a:off x="15989" y="137692"/>
              <a:ext cx="7052829" cy="36512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BDNF – 1 ns</a:t>
              </a:r>
              <a:endParaRPr lang="en-IN" sz="14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0BCD117-D468-48F1-AE9D-E902D2E1A2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6" t="20008" r="18085" b="18855"/>
          <a:stretch/>
        </p:blipFill>
        <p:spPr>
          <a:xfrm>
            <a:off x="6553200" y="1573552"/>
            <a:ext cx="4114800" cy="37108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DB33FA-2A3B-4043-B4B4-620106C16A62}"/>
              </a:ext>
            </a:extLst>
          </p:cNvPr>
          <p:cNvGrpSpPr/>
          <p:nvPr/>
        </p:nvGrpSpPr>
        <p:grpSpPr>
          <a:xfrm>
            <a:off x="7749730" y="5579464"/>
            <a:ext cx="2852887" cy="365125"/>
            <a:chOff x="0" y="121701"/>
            <a:chExt cx="7068821" cy="38111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202F2F4-9D6E-47ED-9E14-F87CA349E8AF}"/>
                </a:ext>
              </a:extLst>
            </p:cNvPr>
            <p:cNvSpPr/>
            <p:nvPr/>
          </p:nvSpPr>
          <p:spPr>
            <a:xfrm>
              <a:off x="0" y="121701"/>
              <a:ext cx="7068821" cy="327600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E2ACFF3D-05AF-4D3C-A264-63E47ACF176F}"/>
                </a:ext>
              </a:extLst>
            </p:cNvPr>
            <p:cNvSpPr txBox="1"/>
            <p:nvPr/>
          </p:nvSpPr>
          <p:spPr>
            <a:xfrm>
              <a:off x="15989" y="137692"/>
              <a:ext cx="7052829" cy="36512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BDNF_V66M – 1 ns</a:t>
              </a:r>
              <a:endParaRPr lang="en-IN" sz="14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70E6463-C98E-4517-80DC-E0B132BAAA5B}"/>
              </a:ext>
            </a:extLst>
          </p:cNvPr>
          <p:cNvSpPr txBox="1">
            <a:spLocks/>
          </p:cNvSpPr>
          <p:nvPr/>
        </p:nvSpPr>
        <p:spPr>
          <a:xfrm>
            <a:off x="0" y="-56270"/>
            <a:ext cx="12192000" cy="105507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Supplementary - MD PRODUCTION SIMULATION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89A786-4DA5-4004-9E60-45A75A8A46BE}"/>
              </a:ext>
            </a:extLst>
          </p:cNvPr>
          <p:cNvSpPr txBox="1"/>
          <p:nvPr/>
        </p:nvSpPr>
        <p:spPr>
          <a:xfrm>
            <a:off x="10418164" y="6100997"/>
            <a:ext cx="1528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  <a:hlinkClick r:id="rId4" action="ppaction://hlinksldjump"/>
              </a:rPr>
              <a:t>Back to slide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A31EDC-C71D-4A79-BFDB-64D6E4006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15" y="1380853"/>
            <a:ext cx="4235970" cy="40947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A94A24-38F8-4510-9508-659A9A42C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6" t="20008" r="18085" b="18855"/>
          <a:stretch/>
        </p:blipFill>
        <p:spPr>
          <a:xfrm>
            <a:off x="6553200" y="1572791"/>
            <a:ext cx="4114800" cy="37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9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0235C-0633-4F73-80B2-4E005B76A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BT5420: Computer Simulations of Biomolecular Systems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98BF3-09EB-4BD5-A79F-92B4B94E2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276D-33BD-49D6-827A-4F202725B263}" type="slidenum">
              <a:rPr lang="en-IN" smtClean="0"/>
              <a:t>2</a:t>
            </a:fld>
            <a:endParaRPr lang="en-IN"/>
          </a:p>
        </p:txBody>
      </p:sp>
      <p:pic>
        <p:nvPicPr>
          <p:cNvPr id="2050" name="Picture 2" descr="Neuroplasticity - Why You Should Care About Your BDNF">
            <a:extLst>
              <a:ext uri="{FF2B5EF4-FFF2-40B4-BE49-F238E27FC236}">
                <a16:creationId xmlns:a16="http://schemas.microsoft.com/office/drawing/2014/main" id="{3C0AA9FA-E7BF-4921-8B30-3BA24E7E3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580" y="1637942"/>
            <a:ext cx="3564138" cy="189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1DBF30F-96B4-4959-AA28-21A48934B71F}"/>
              </a:ext>
            </a:extLst>
          </p:cNvPr>
          <p:cNvSpPr txBox="1">
            <a:spLocks/>
          </p:cNvSpPr>
          <p:nvPr/>
        </p:nvSpPr>
        <p:spPr>
          <a:xfrm>
            <a:off x="0" y="-56270"/>
            <a:ext cx="12192000" cy="105507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INTRODUCTION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4CDA65-EC4D-4941-A051-F5079A8AABFF}"/>
              </a:ext>
            </a:extLst>
          </p:cNvPr>
          <p:cNvGrpSpPr/>
          <p:nvPr/>
        </p:nvGrpSpPr>
        <p:grpSpPr>
          <a:xfrm>
            <a:off x="2993452" y="1637942"/>
            <a:ext cx="5260121" cy="1898674"/>
            <a:chOff x="660994" y="1416114"/>
            <a:chExt cx="5260121" cy="18986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35BC178-48C1-4C0A-A68A-228F974A7D4C}"/>
                </a:ext>
              </a:extLst>
            </p:cNvPr>
            <p:cNvGrpSpPr/>
            <p:nvPr/>
          </p:nvGrpSpPr>
          <p:grpSpPr>
            <a:xfrm>
              <a:off x="660998" y="1416114"/>
              <a:ext cx="5260117" cy="365125"/>
              <a:chOff x="0" y="121701"/>
              <a:chExt cx="7068821" cy="381116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E2AC232-E9D5-44D5-B7D9-2771533C357C}"/>
                  </a:ext>
                </a:extLst>
              </p:cNvPr>
              <p:cNvSpPr/>
              <p:nvPr/>
            </p:nvSpPr>
            <p:spPr>
              <a:xfrm>
                <a:off x="0" y="121701"/>
                <a:ext cx="7068821" cy="327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" name="Rectangle: Rounded Corners 4">
                <a:extLst>
                  <a:ext uri="{FF2B5EF4-FFF2-40B4-BE49-F238E27FC236}">
                    <a16:creationId xmlns:a16="http://schemas.microsoft.com/office/drawing/2014/main" id="{9498F66B-DA09-4725-8CF3-093546D4193E}"/>
                  </a:ext>
                </a:extLst>
              </p:cNvPr>
              <p:cNvSpPr txBox="1"/>
              <p:nvPr/>
            </p:nvSpPr>
            <p:spPr>
              <a:xfrm>
                <a:off x="15989" y="137692"/>
                <a:ext cx="7052829" cy="365125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BDNF – 247 residues long; r136 – r244: 1BND </a:t>
                </a:r>
                <a:endParaRPr lang="en-IN" sz="1400" kern="12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8F01C5-4606-412B-A15D-D7BFA9400185}"/>
                </a:ext>
              </a:extLst>
            </p:cNvPr>
            <p:cNvGrpSpPr/>
            <p:nvPr/>
          </p:nvGrpSpPr>
          <p:grpSpPr>
            <a:xfrm>
              <a:off x="660998" y="1964712"/>
              <a:ext cx="5260117" cy="365125"/>
              <a:chOff x="0" y="121701"/>
              <a:chExt cx="7068821" cy="381116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38606F6-36BC-40D2-B0EB-957C7E54CEB1}"/>
                  </a:ext>
                </a:extLst>
              </p:cNvPr>
              <p:cNvSpPr/>
              <p:nvPr/>
            </p:nvSpPr>
            <p:spPr>
              <a:xfrm>
                <a:off x="0" y="121701"/>
                <a:ext cx="7068821" cy="327600"/>
              </a:xfrm>
              <a:prstGeom prst="roundRect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Rectangle: Rounded Corners 4">
                <a:extLst>
                  <a:ext uri="{FF2B5EF4-FFF2-40B4-BE49-F238E27FC236}">
                    <a16:creationId xmlns:a16="http://schemas.microsoft.com/office/drawing/2014/main" id="{DC9F6A68-A929-4853-92CD-15442FD222AE}"/>
                  </a:ext>
                </a:extLst>
              </p:cNvPr>
              <p:cNvSpPr txBox="1"/>
              <p:nvPr/>
            </p:nvSpPr>
            <p:spPr>
              <a:xfrm>
                <a:off x="15989" y="137692"/>
                <a:ext cx="7052829" cy="365125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BDNF_V66M – missense mutation; pro-region of the protein</a:t>
                </a:r>
                <a:endParaRPr lang="en-IN" sz="1400" kern="12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054AA2C-D64B-4EEF-91C8-D3D5C12ECCB4}"/>
                </a:ext>
              </a:extLst>
            </p:cNvPr>
            <p:cNvGrpSpPr/>
            <p:nvPr/>
          </p:nvGrpSpPr>
          <p:grpSpPr>
            <a:xfrm>
              <a:off x="660994" y="2456459"/>
              <a:ext cx="5260117" cy="365125"/>
              <a:chOff x="0" y="121701"/>
              <a:chExt cx="7068821" cy="381116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8F8FDD3-A904-462D-9D61-0FDA5847F742}"/>
                  </a:ext>
                </a:extLst>
              </p:cNvPr>
              <p:cNvSpPr/>
              <p:nvPr/>
            </p:nvSpPr>
            <p:spPr>
              <a:xfrm>
                <a:off x="0" y="121701"/>
                <a:ext cx="7068821" cy="327600"/>
              </a:xfrm>
              <a:prstGeom prst="roundRect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Rectangle: Rounded Corners 4">
                <a:extLst>
                  <a:ext uri="{FF2B5EF4-FFF2-40B4-BE49-F238E27FC236}">
                    <a16:creationId xmlns:a16="http://schemas.microsoft.com/office/drawing/2014/main" id="{9129567C-C0A1-4C0D-99E9-810DDA97C410}"/>
                  </a:ext>
                </a:extLst>
              </p:cNvPr>
              <p:cNvSpPr txBox="1"/>
              <p:nvPr/>
            </p:nvSpPr>
            <p:spPr>
              <a:xfrm>
                <a:off x="15989" y="137692"/>
                <a:ext cx="7052829" cy="365125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BDNF_V66M – impairs protein function &amp; distribution</a:t>
                </a:r>
                <a:endParaRPr lang="en-IN" sz="1400" kern="12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2C880FF-9B3D-4910-80C1-4E7A5269BAA2}"/>
                </a:ext>
              </a:extLst>
            </p:cNvPr>
            <p:cNvGrpSpPr/>
            <p:nvPr/>
          </p:nvGrpSpPr>
          <p:grpSpPr>
            <a:xfrm>
              <a:off x="660994" y="2949663"/>
              <a:ext cx="5260117" cy="365125"/>
              <a:chOff x="0" y="121701"/>
              <a:chExt cx="7068821" cy="381116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7F45D8F-7521-44F6-A586-8B107274D363}"/>
                  </a:ext>
                </a:extLst>
              </p:cNvPr>
              <p:cNvSpPr/>
              <p:nvPr/>
            </p:nvSpPr>
            <p:spPr>
              <a:xfrm>
                <a:off x="0" y="121701"/>
                <a:ext cx="7068821" cy="327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Rectangle: Rounded Corners 4">
                <a:extLst>
                  <a:ext uri="{FF2B5EF4-FFF2-40B4-BE49-F238E27FC236}">
                    <a16:creationId xmlns:a16="http://schemas.microsoft.com/office/drawing/2014/main" id="{A8F0DE30-B5C8-418F-96E1-27446C2947BE}"/>
                  </a:ext>
                </a:extLst>
              </p:cNvPr>
              <p:cNvSpPr txBox="1"/>
              <p:nvPr/>
            </p:nvSpPr>
            <p:spPr>
              <a:xfrm>
                <a:off x="15989" y="137692"/>
                <a:ext cx="7052829" cy="36512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BDNF_V66M – associated with psychiatric disorders</a:t>
                </a:r>
                <a:endParaRPr lang="en-IN" sz="1400" kern="12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D3D471-96E6-49AC-A6F6-AF7EA80B8666}"/>
              </a:ext>
            </a:extLst>
          </p:cNvPr>
          <p:cNvGrpSpPr/>
          <p:nvPr/>
        </p:nvGrpSpPr>
        <p:grpSpPr>
          <a:xfrm>
            <a:off x="329784" y="5010897"/>
            <a:ext cx="2852887" cy="365125"/>
            <a:chOff x="0" y="121701"/>
            <a:chExt cx="7068821" cy="381116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5B3C4E9-6E77-4446-925A-AB380F31A220}"/>
                </a:ext>
              </a:extLst>
            </p:cNvPr>
            <p:cNvSpPr/>
            <p:nvPr/>
          </p:nvSpPr>
          <p:spPr>
            <a:xfrm>
              <a:off x="0" y="121701"/>
              <a:ext cx="7068821" cy="327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: Rounded Corners 4">
              <a:extLst>
                <a:ext uri="{FF2B5EF4-FFF2-40B4-BE49-F238E27FC236}">
                  <a16:creationId xmlns:a16="http://schemas.microsoft.com/office/drawing/2014/main" id="{3A0A4CE2-8356-42DB-B509-7037B71CA0EF}"/>
                </a:ext>
              </a:extLst>
            </p:cNvPr>
            <p:cNvSpPr txBox="1"/>
            <p:nvPr/>
          </p:nvSpPr>
          <p:spPr>
            <a:xfrm>
              <a:off x="15989" y="137692"/>
              <a:ext cx="7052829" cy="365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kern="12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Workflow of steps</a:t>
              </a:r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A2B7C0E-6CD6-485C-9E1A-7F23449DC4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4044490"/>
              </p:ext>
            </p:extLst>
          </p:nvPr>
        </p:nvGraphicFramePr>
        <p:xfrm>
          <a:off x="2993452" y="4391071"/>
          <a:ext cx="8993266" cy="160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1760CBCB-C497-4277-B7E1-8DFF48C4FE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19440" r="17740" b="17740"/>
          <a:stretch/>
        </p:blipFill>
        <p:spPr>
          <a:xfrm>
            <a:off x="399380" y="1359359"/>
            <a:ext cx="2500009" cy="265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2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26782D-5C3E-45D2-BE38-97D5E00A4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BT5420: Computer Simulations of Biomolecular Systems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25DA7-A088-4E6B-8ECB-A75324BCB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276D-33BD-49D6-827A-4F202725B263}" type="slidenum">
              <a:rPr lang="en-IN" smtClean="0"/>
              <a:t>3</a:t>
            </a:fld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D9BEFF-0FA3-41C0-B2A3-B03CB3C41DBD}"/>
              </a:ext>
            </a:extLst>
          </p:cNvPr>
          <p:cNvSpPr txBox="1">
            <a:spLocks/>
          </p:cNvSpPr>
          <p:nvPr/>
        </p:nvSpPr>
        <p:spPr>
          <a:xfrm>
            <a:off x="0" y="-56270"/>
            <a:ext cx="12192000" cy="105507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GENERATION &amp; VALIDATION OF 3D STRUCTURES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2B3499-FB25-4BBE-99BD-DD64C25A5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3" y="1886075"/>
            <a:ext cx="6668086" cy="258151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5133579-FD30-41C4-89FC-8277F24EF167}"/>
              </a:ext>
            </a:extLst>
          </p:cNvPr>
          <p:cNvGrpSpPr/>
          <p:nvPr/>
        </p:nvGrpSpPr>
        <p:grpSpPr>
          <a:xfrm>
            <a:off x="211013" y="1520950"/>
            <a:ext cx="6668086" cy="365125"/>
            <a:chOff x="0" y="121701"/>
            <a:chExt cx="7068821" cy="38111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181D969-741E-49CD-A974-4744D74600DE}"/>
                </a:ext>
              </a:extLst>
            </p:cNvPr>
            <p:cNvSpPr/>
            <p:nvPr/>
          </p:nvSpPr>
          <p:spPr>
            <a:xfrm>
              <a:off x="0" y="121701"/>
              <a:ext cx="7068821" cy="327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1FB7A9D2-9F33-40C8-93BB-5608E9CD8306}"/>
                </a:ext>
              </a:extLst>
            </p:cNvPr>
            <p:cNvSpPr txBox="1"/>
            <p:nvPr/>
          </p:nvSpPr>
          <p:spPr>
            <a:xfrm>
              <a:off x="15989" y="137692"/>
              <a:ext cx="7052829" cy="365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kern="12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Submit sequence of BDNF from UNIPROT to Rosetta server.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9C5494-8565-4CA4-B082-C2193F17A10A}"/>
              </a:ext>
            </a:extLst>
          </p:cNvPr>
          <p:cNvGrpSpPr/>
          <p:nvPr/>
        </p:nvGrpSpPr>
        <p:grpSpPr>
          <a:xfrm>
            <a:off x="226099" y="4517676"/>
            <a:ext cx="6653001" cy="365125"/>
            <a:chOff x="0" y="121701"/>
            <a:chExt cx="7068821" cy="38111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B99E925-44B2-4ADC-AB06-DB7DB212ECA5}"/>
                </a:ext>
              </a:extLst>
            </p:cNvPr>
            <p:cNvSpPr/>
            <p:nvPr/>
          </p:nvSpPr>
          <p:spPr>
            <a:xfrm>
              <a:off x="0" y="121701"/>
              <a:ext cx="7068821" cy="327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EB70836B-9A24-498C-BCBB-201667E406B0}"/>
                </a:ext>
              </a:extLst>
            </p:cNvPr>
            <p:cNvSpPr txBox="1"/>
            <p:nvPr/>
          </p:nvSpPr>
          <p:spPr>
            <a:xfrm>
              <a:off x="15989" y="137692"/>
              <a:ext cx="7052829" cy="365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300" kern="12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Submit generated structure &amp; 1BND to TM-Align - </a:t>
              </a:r>
              <a:r>
                <a:rPr lang="en-US" sz="1300" kern="12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RMSD of 1.07 A* and TM-Score of 0.93933</a:t>
              </a:r>
              <a:endParaRPr lang="en-IN" sz="13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B4D844-3D34-4D60-BD5B-F585C0FB9224}"/>
              </a:ext>
            </a:extLst>
          </p:cNvPr>
          <p:cNvGrpSpPr/>
          <p:nvPr/>
        </p:nvGrpSpPr>
        <p:grpSpPr>
          <a:xfrm>
            <a:off x="2118615" y="1077175"/>
            <a:ext cx="2852887" cy="365125"/>
            <a:chOff x="0" y="121701"/>
            <a:chExt cx="7068821" cy="381116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07F6EE0-0AFD-4432-BB4B-981EF0347238}"/>
                </a:ext>
              </a:extLst>
            </p:cNvPr>
            <p:cNvSpPr/>
            <p:nvPr/>
          </p:nvSpPr>
          <p:spPr>
            <a:xfrm>
              <a:off x="0" y="121701"/>
              <a:ext cx="7068821" cy="327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5E8AA7D7-18E0-40AB-B5CB-309CDBEA7875}"/>
                </a:ext>
              </a:extLst>
            </p:cNvPr>
            <p:cNvSpPr txBox="1"/>
            <p:nvPr/>
          </p:nvSpPr>
          <p:spPr>
            <a:xfrm>
              <a:off x="15989" y="137692"/>
              <a:ext cx="7052829" cy="365125"/>
            </a:xfrm>
            <a:prstGeom prst="rect">
              <a:avLst/>
            </a:prstGeom>
            <a:solidFill>
              <a:srgbClr val="92D05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Generation of BDNF structure</a:t>
              </a:r>
              <a:endParaRPr lang="en-IN" sz="14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0CA6BC-64B7-41EC-8789-CC4828D62BA7}"/>
              </a:ext>
            </a:extLst>
          </p:cNvPr>
          <p:cNvGrpSpPr/>
          <p:nvPr/>
        </p:nvGrpSpPr>
        <p:grpSpPr>
          <a:xfrm>
            <a:off x="211016" y="5472486"/>
            <a:ext cx="6653001" cy="365125"/>
            <a:chOff x="0" y="121701"/>
            <a:chExt cx="7068821" cy="381116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C9206C3-2EE4-4A4E-B7F9-F34211FCD026}"/>
                </a:ext>
              </a:extLst>
            </p:cNvPr>
            <p:cNvSpPr/>
            <p:nvPr/>
          </p:nvSpPr>
          <p:spPr>
            <a:xfrm>
              <a:off x="0" y="121701"/>
              <a:ext cx="7068821" cy="327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ctangle: Rounded Corners 4">
              <a:extLst>
                <a:ext uri="{FF2B5EF4-FFF2-40B4-BE49-F238E27FC236}">
                  <a16:creationId xmlns:a16="http://schemas.microsoft.com/office/drawing/2014/main" id="{21A5D339-6373-4418-93AB-D55818439402}"/>
                </a:ext>
              </a:extLst>
            </p:cNvPr>
            <p:cNvSpPr txBox="1"/>
            <p:nvPr/>
          </p:nvSpPr>
          <p:spPr>
            <a:xfrm>
              <a:off x="15989" y="137692"/>
              <a:ext cx="7052829" cy="365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300" kern="12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1. Generate PSF file using </a:t>
              </a:r>
              <a:r>
                <a:rPr lang="en-IN" sz="1300" i="1" kern="12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Automatic PSF Builder</a:t>
              </a:r>
              <a:r>
                <a:rPr lang="en-IN" sz="1300" kern="12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in VMD application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E08D80-8C2D-4262-AB1F-36F818273A26}"/>
              </a:ext>
            </a:extLst>
          </p:cNvPr>
          <p:cNvGrpSpPr/>
          <p:nvPr/>
        </p:nvGrpSpPr>
        <p:grpSpPr>
          <a:xfrm>
            <a:off x="211013" y="5906250"/>
            <a:ext cx="6653001" cy="365125"/>
            <a:chOff x="0" y="121701"/>
            <a:chExt cx="7068821" cy="381116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A0D25E5-83D6-4B74-98FD-A37E7E257ED7}"/>
                </a:ext>
              </a:extLst>
            </p:cNvPr>
            <p:cNvSpPr/>
            <p:nvPr/>
          </p:nvSpPr>
          <p:spPr>
            <a:xfrm>
              <a:off x="0" y="121701"/>
              <a:ext cx="7068821" cy="327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: Rounded Corners 4">
              <a:extLst>
                <a:ext uri="{FF2B5EF4-FFF2-40B4-BE49-F238E27FC236}">
                  <a16:creationId xmlns:a16="http://schemas.microsoft.com/office/drawing/2014/main" id="{BCDC2F1B-57C4-49CE-B6F3-47661091E9DF}"/>
                </a:ext>
              </a:extLst>
            </p:cNvPr>
            <p:cNvSpPr txBox="1"/>
            <p:nvPr/>
          </p:nvSpPr>
          <p:spPr>
            <a:xfrm>
              <a:off x="15989" y="137692"/>
              <a:ext cx="7052829" cy="365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3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  <a:r>
                <a:rPr lang="en-IN" sz="1300" kern="12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. </a:t>
              </a:r>
              <a:r>
                <a:rPr lang="en-IN" sz="13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Induce V66M mutation using </a:t>
              </a:r>
              <a:r>
                <a:rPr lang="en-IN" sz="1300" i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Mutator Plugin </a:t>
              </a:r>
              <a:r>
                <a:rPr lang="en-IN" sz="13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in VMD application </a:t>
              </a:r>
              <a:endParaRPr lang="en-IN" sz="13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C54616-82E5-4645-A5B9-8482401EF638}"/>
              </a:ext>
            </a:extLst>
          </p:cNvPr>
          <p:cNvGrpSpPr/>
          <p:nvPr/>
        </p:nvGrpSpPr>
        <p:grpSpPr>
          <a:xfrm>
            <a:off x="1886018" y="4971925"/>
            <a:ext cx="3318036" cy="365125"/>
            <a:chOff x="0" y="121701"/>
            <a:chExt cx="7068821" cy="381116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4EF5417-5EA4-4451-81D7-302F5B00666F}"/>
                </a:ext>
              </a:extLst>
            </p:cNvPr>
            <p:cNvSpPr/>
            <p:nvPr/>
          </p:nvSpPr>
          <p:spPr>
            <a:xfrm>
              <a:off x="0" y="121701"/>
              <a:ext cx="7068821" cy="327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Rounded Corners 4">
              <a:extLst>
                <a:ext uri="{FF2B5EF4-FFF2-40B4-BE49-F238E27FC236}">
                  <a16:creationId xmlns:a16="http://schemas.microsoft.com/office/drawing/2014/main" id="{D33103CA-0016-47A5-B032-7A3991BBAFB1}"/>
                </a:ext>
              </a:extLst>
            </p:cNvPr>
            <p:cNvSpPr txBox="1"/>
            <p:nvPr/>
          </p:nvSpPr>
          <p:spPr>
            <a:xfrm>
              <a:off x="15989" y="137692"/>
              <a:ext cx="7052829" cy="365125"/>
            </a:xfrm>
            <a:prstGeom prst="rect">
              <a:avLst/>
            </a:prstGeom>
            <a:solidFill>
              <a:srgbClr val="92D05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Generation of V66M BDNF structure</a:t>
              </a:r>
              <a:endParaRPr lang="en-IN" sz="14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A6B65D9-58F1-4642-B42C-666780F6ABAB}"/>
              </a:ext>
            </a:extLst>
          </p:cNvPr>
          <p:cNvGrpSpPr/>
          <p:nvPr/>
        </p:nvGrpSpPr>
        <p:grpSpPr>
          <a:xfrm>
            <a:off x="8153400" y="1077175"/>
            <a:ext cx="2852887" cy="365125"/>
            <a:chOff x="0" y="121701"/>
            <a:chExt cx="7068821" cy="381116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AAC3039-0891-4AF2-B307-A3F5EE75B26D}"/>
                </a:ext>
              </a:extLst>
            </p:cNvPr>
            <p:cNvSpPr/>
            <p:nvPr/>
          </p:nvSpPr>
          <p:spPr>
            <a:xfrm>
              <a:off x="0" y="121701"/>
              <a:ext cx="7068821" cy="327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ectangle: Rounded Corners 4">
              <a:extLst>
                <a:ext uri="{FF2B5EF4-FFF2-40B4-BE49-F238E27FC236}">
                  <a16:creationId xmlns:a16="http://schemas.microsoft.com/office/drawing/2014/main" id="{2A847317-42F8-4A27-B86B-92BD5CE1901F}"/>
                </a:ext>
              </a:extLst>
            </p:cNvPr>
            <p:cNvSpPr txBox="1"/>
            <p:nvPr/>
          </p:nvSpPr>
          <p:spPr>
            <a:xfrm>
              <a:off x="15989" y="137692"/>
              <a:ext cx="7052829" cy="3651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Validation of BDNF structure</a:t>
              </a:r>
              <a:endParaRPr lang="en-IN" sz="14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863E32-842B-492D-A39A-647BFB4FF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520" y="1736535"/>
            <a:ext cx="2317570" cy="162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3A5C9EF-450A-4D13-AB3F-167FDE11B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708" y="1634778"/>
            <a:ext cx="2018293" cy="184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B748C9AE-395C-4206-BC82-81A402EC0700}"/>
              </a:ext>
            </a:extLst>
          </p:cNvPr>
          <p:cNvGrpSpPr/>
          <p:nvPr/>
        </p:nvGrpSpPr>
        <p:grpSpPr>
          <a:xfrm>
            <a:off x="7007520" y="3514549"/>
            <a:ext cx="2317571" cy="521831"/>
            <a:chOff x="0" y="121701"/>
            <a:chExt cx="7068821" cy="3276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0A12BE44-8C28-49D6-B464-3814113ECC05}"/>
                </a:ext>
              </a:extLst>
            </p:cNvPr>
            <p:cNvSpPr/>
            <p:nvPr/>
          </p:nvSpPr>
          <p:spPr>
            <a:xfrm>
              <a:off x="0" y="121701"/>
              <a:ext cx="7068821" cy="327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ectangle: Rounded Corners 4">
              <a:extLst>
                <a:ext uri="{FF2B5EF4-FFF2-40B4-BE49-F238E27FC236}">
                  <a16:creationId xmlns:a16="http://schemas.microsoft.com/office/drawing/2014/main" id="{E09FECA5-1B91-4DE1-B952-769DA403C7AA}"/>
                </a:ext>
              </a:extLst>
            </p:cNvPr>
            <p:cNvSpPr txBox="1"/>
            <p:nvPr/>
          </p:nvSpPr>
          <p:spPr>
            <a:xfrm>
              <a:off x="15989" y="137693"/>
              <a:ext cx="7052829" cy="2845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900" kern="12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QMEAN – quality based on physiochemical properties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1D79471-B2F1-4AD6-AE41-3DB4138D2FD0}"/>
              </a:ext>
            </a:extLst>
          </p:cNvPr>
          <p:cNvGrpSpPr/>
          <p:nvPr/>
        </p:nvGrpSpPr>
        <p:grpSpPr>
          <a:xfrm>
            <a:off x="9663414" y="3507355"/>
            <a:ext cx="2317570" cy="521831"/>
            <a:chOff x="0" y="121701"/>
            <a:chExt cx="7068821" cy="327601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F69B34F-778D-4D5F-A1DC-A3EED280A1EE}"/>
                </a:ext>
              </a:extLst>
            </p:cNvPr>
            <p:cNvSpPr/>
            <p:nvPr/>
          </p:nvSpPr>
          <p:spPr>
            <a:xfrm>
              <a:off x="0" y="121701"/>
              <a:ext cx="7068821" cy="327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Rectangle: Rounded Corners 4">
              <a:extLst>
                <a:ext uri="{FF2B5EF4-FFF2-40B4-BE49-F238E27FC236}">
                  <a16:creationId xmlns:a16="http://schemas.microsoft.com/office/drawing/2014/main" id="{44C6D268-C56C-44DD-BDEB-AE910DB67C52}"/>
                </a:ext>
              </a:extLst>
            </p:cNvPr>
            <p:cNvSpPr txBox="1"/>
            <p:nvPr/>
          </p:nvSpPr>
          <p:spPr>
            <a:xfrm>
              <a:off x="15989" y="137693"/>
              <a:ext cx="7052829" cy="3116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900" kern="12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PROCHECK – stereochemical quality &amp; plots Ramachandran plot.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B8B64338-F82D-42D8-9144-76A422E67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7"/>
          <a:stretch/>
        </p:blipFill>
        <p:spPr bwMode="auto">
          <a:xfrm>
            <a:off x="7331869" y="4532996"/>
            <a:ext cx="4495948" cy="193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8B3BB6C-35A2-416E-A364-3EAFBBD715F2}"/>
              </a:ext>
            </a:extLst>
          </p:cNvPr>
          <p:cNvGrpSpPr/>
          <p:nvPr/>
        </p:nvGrpSpPr>
        <p:grpSpPr>
          <a:xfrm>
            <a:off x="8061356" y="4118542"/>
            <a:ext cx="3036974" cy="365125"/>
            <a:chOff x="0" y="121701"/>
            <a:chExt cx="7068821" cy="381116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08655370-F612-4C1D-A8FC-67CA7F1F5704}"/>
                </a:ext>
              </a:extLst>
            </p:cNvPr>
            <p:cNvSpPr/>
            <p:nvPr/>
          </p:nvSpPr>
          <p:spPr>
            <a:xfrm>
              <a:off x="0" y="121701"/>
              <a:ext cx="7068821" cy="327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ectangle: Rounded Corners 4">
              <a:extLst>
                <a:ext uri="{FF2B5EF4-FFF2-40B4-BE49-F238E27FC236}">
                  <a16:creationId xmlns:a16="http://schemas.microsoft.com/office/drawing/2014/main" id="{582921D1-1A10-40B6-9464-3D30A334AB1B}"/>
                </a:ext>
              </a:extLst>
            </p:cNvPr>
            <p:cNvSpPr txBox="1"/>
            <p:nvPr/>
          </p:nvSpPr>
          <p:spPr>
            <a:xfrm>
              <a:off x="15989" y="137692"/>
              <a:ext cx="7052829" cy="3651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(</a:t>
              </a:r>
              <a:r>
                <a:rPr lang="en-IN" sz="1400" dirty="0" err="1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i</a:t>
              </a:r>
              <a:r>
                <a:rPr lang="en-IN" sz="1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) BDNF &amp; (ii) BDNF_V66M structure</a:t>
              </a:r>
              <a:endParaRPr lang="en-IN" sz="14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773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C7F46-4AAB-44A5-886C-E630E3459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BT5420: Computer Simulations of Biomolecular Systems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97A08-A43E-45E4-8DFD-BEA38D2C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276D-33BD-49D6-827A-4F202725B263}" type="slidenum">
              <a:rPr lang="en-IN" smtClean="0"/>
              <a:t>4</a:t>
            </a:fld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8BCB43-71DD-49E9-9B24-F55495753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507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SIMULATION DETAILS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4047413-EC8F-408B-A94A-F6CCDA7CC9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5197734"/>
              </p:ext>
            </p:extLst>
          </p:nvPr>
        </p:nvGraphicFramePr>
        <p:xfrm>
          <a:off x="766884" y="1078359"/>
          <a:ext cx="6815016" cy="533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170" name="Picture 2">
            <a:extLst>
              <a:ext uri="{FF2B5EF4-FFF2-40B4-BE49-F238E27FC236}">
                <a16:creationId xmlns:a16="http://schemas.microsoft.com/office/drawing/2014/main" id="{4FA571C5-9E0C-43EA-A42B-1D7B242DD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5"/>
          <a:stretch/>
        </p:blipFill>
        <p:spPr bwMode="auto">
          <a:xfrm>
            <a:off x="7942385" y="1055077"/>
            <a:ext cx="2417664" cy="254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A1F2D84-F597-4826-A7EF-3CB2DE183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385" y="3699759"/>
            <a:ext cx="2417664" cy="255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E66889-3199-415F-BFDE-E5A1A9FF9FB3}"/>
              </a:ext>
            </a:extLst>
          </p:cNvPr>
          <p:cNvSpPr txBox="1"/>
          <p:nvPr/>
        </p:nvSpPr>
        <p:spPr>
          <a:xfrm>
            <a:off x="9993923" y="2025509"/>
            <a:ext cx="1999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Cambria" panose="02040503050406030204" pitchFamily="18" charset="0"/>
                <a:ea typeface="Cambria" panose="02040503050406030204" pitchFamily="18" charset="0"/>
              </a:rPr>
              <a:t>BDNF protein in a </a:t>
            </a:r>
          </a:p>
          <a:p>
            <a:pPr algn="ctr"/>
            <a:r>
              <a:rPr lang="en-IN" sz="1200" dirty="0">
                <a:latin typeface="Cambria" panose="02040503050406030204" pitchFamily="18" charset="0"/>
                <a:ea typeface="Cambria" panose="02040503050406030204" pitchFamily="18" charset="0"/>
              </a:rPr>
              <a:t>dodecahedron box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C26635-E91F-45FF-A6E8-8CC312104CF9}"/>
              </a:ext>
            </a:extLst>
          </p:cNvPr>
          <p:cNvSpPr txBox="1"/>
          <p:nvPr/>
        </p:nvSpPr>
        <p:spPr>
          <a:xfrm>
            <a:off x="9784978" y="5071002"/>
            <a:ext cx="2417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Cambria" panose="02040503050406030204" pitchFamily="18" charset="0"/>
                <a:ea typeface="Cambria" panose="02040503050406030204" pitchFamily="18" charset="0"/>
              </a:rPr>
              <a:t>BDNF protein after </a:t>
            </a:r>
          </a:p>
          <a:p>
            <a:pPr algn="ctr"/>
            <a:r>
              <a:rPr lang="en-IN" sz="1200" dirty="0">
                <a:latin typeface="Cambria" panose="02040503050406030204" pitchFamily="18" charset="0"/>
                <a:ea typeface="Cambria" panose="02040503050406030204" pitchFamily="18" charset="0"/>
              </a:rPr>
              <a:t>solvation and neutralization</a:t>
            </a:r>
          </a:p>
        </p:txBody>
      </p:sp>
    </p:spTree>
    <p:extLst>
      <p:ext uri="{BB962C8B-B14F-4D97-AF65-F5344CB8AC3E}">
        <p14:creationId xmlns:p14="http://schemas.microsoft.com/office/powerpoint/2010/main" val="909505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7C24C2-2DD6-443E-B732-E2CFE285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BT5420: Computer Simulations of Biomolecular Systems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E9832-9571-4345-BC77-3318F50E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276D-33BD-49D6-827A-4F202725B263}" type="slidenum">
              <a:rPr lang="en-IN" smtClean="0"/>
              <a:t>5</a:t>
            </a:fld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51608C-5828-49E4-85E5-FB0F19E846EB}"/>
              </a:ext>
            </a:extLst>
          </p:cNvPr>
          <p:cNvSpPr txBox="1">
            <a:spLocks/>
          </p:cNvSpPr>
          <p:nvPr/>
        </p:nvSpPr>
        <p:spPr>
          <a:xfrm>
            <a:off x="0" y="-56270"/>
            <a:ext cx="12192000" cy="105507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MODIFICATIONS TO *.MDP FILES</a:t>
            </a:r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D8C1C004-471A-4D49-8923-9D8997993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753" y="2342975"/>
            <a:ext cx="3989839" cy="99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A732E786-CDFA-4C76-9D93-29D7387F4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752" y="4209916"/>
            <a:ext cx="3989839" cy="201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3FC6A5C-7A8D-47D5-8871-16C4AC6477C8}"/>
              </a:ext>
            </a:extLst>
          </p:cNvPr>
          <p:cNvGrpSpPr/>
          <p:nvPr/>
        </p:nvGrpSpPr>
        <p:grpSpPr>
          <a:xfrm>
            <a:off x="8662227" y="1864566"/>
            <a:ext cx="2852887" cy="365125"/>
            <a:chOff x="0" y="121701"/>
            <a:chExt cx="7068821" cy="38111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497D74A-E72F-41B7-8DE6-D333F7510FF7}"/>
                </a:ext>
              </a:extLst>
            </p:cNvPr>
            <p:cNvSpPr/>
            <p:nvPr/>
          </p:nvSpPr>
          <p:spPr>
            <a:xfrm>
              <a:off x="0" y="121701"/>
              <a:ext cx="7068821" cy="327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ectangle: Rounded Corners 4">
              <a:extLst>
                <a:ext uri="{FF2B5EF4-FFF2-40B4-BE49-F238E27FC236}">
                  <a16:creationId xmlns:a16="http://schemas.microsoft.com/office/drawing/2014/main" id="{D4D8B050-6ECF-412D-82CD-E468CAF6CAEF}"/>
                </a:ext>
              </a:extLst>
            </p:cNvPr>
            <p:cNvSpPr txBox="1"/>
            <p:nvPr/>
          </p:nvSpPr>
          <p:spPr>
            <a:xfrm>
              <a:off x="15989" y="137692"/>
              <a:ext cx="7052829" cy="365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kern="12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Modified total number of steps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AF112DD-6073-40A3-B3A9-680A89B2133C}"/>
              </a:ext>
            </a:extLst>
          </p:cNvPr>
          <p:cNvGrpSpPr/>
          <p:nvPr/>
        </p:nvGrpSpPr>
        <p:grpSpPr>
          <a:xfrm>
            <a:off x="8662227" y="3761315"/>
            <a:ext cx="2852887" cy="365125"/>
            <a:chOff x="0" y="121701"/>
            <a:chExt cx="7068821" cy="381116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D63D532-6888-4364-AC4A-ED7B1E4B842A}"/>
                </a:ext>
              </a:extLst>
            </p:cNvPr>
            <p:cNvSpPr/>
            <p:nvPr/>
          </p:nvSpPr>
          <p:spPr>
            <a:xfrm>
              <a:off x="0" y="121701"/>
              <a:ext cx="7068821" cy="327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ectangle: Rounded Corners 4">
              <a:extLst>
                <a:ext uri="{FF2B5EF4-FFF2-40B4-BE49-F238E27FC236}">
                  <a16:creationId xmlns:a16="http://schemas.microsoft.com/office/drawing/2014/main" id="{671F86CB-B3D3-48CF-BAE4-F0A6BF1C6150}"/>
                </a:ext>
              </a:extLst>
            </p:cNvPr>
            <p:cNvSpPr txBox="1"/>
            <p:nvPr/>
          </p:nvSpPr>
          <p:spPr>
            <a:xfrm>
              <a:off x="15989" y="137692"/>
              <a:ext cx="7052829" cy="365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kern="12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Changed thermostat to v-rescale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0832D69-D663-4D84-94D9-2C7A31839E57}"/>
              </a:ext>
            </a:extLst>
          </p:cNvPr>
          <p:cNvGrpSpPr/>
          <p:nvPr/>
        </p:nvGrpSpPr>
        <p:grpSpPr>
          <a:xfrm>
            <a:off x="56272" y="1416114"/>
            <a:ext cx="4041975" cy="1757846"/>
            <a:chOff x="56272" y="1416114"/>
            <a:chExt cx="4041975" cy="1757846"/>
          </a:xfrm>
        </p:grpSpPr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856143B1-86A9-43BB-B612-20EC86316B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72" y="2342975"/>
              <a:ext cx="4041975" cy="830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6294D00-28D3-445C-B855-8E372F0F7DE5}"/>
                </a:ext>
              </a:extLst>
            </p:cNvPr>
            <p:cNvGrpSpPr/>
            <p:nvPr/>
          </p:nvGrpSpPr>
          <p:grpSpPr>
            <a:xfrm>
              <a:off x="650815" y="1852200"/>
              <a:ext cx="2852887" cy="365125"/>
              <a:chOff x="0" y="121701"/>
              <a:chExt cx="7068821" cy="381116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81A8729-9C7B-47EE-863D-E9F98E7DEF19}"/>
                  </a:ext>
                </a:extLst>
              </p:cNvPr>
              <p:cNvSpPr/>
              <p:nvPr/>
            </p:nvSpPr>
            <p:spPr>
              <a:xfrm>
                <a:off x="0" y="121701"/>
                <a:ext cx="7068821" cy="327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Rectangle: Rounded Corners 4">
                <a:extLst>
                  <a:ext uri="{FF2B5EF4-FFF2-40B4-BE49-F238E27FC236}">
                    <a16:creationId xmlns:a16="http://schemas.microsoft.com/office/drawing/2014/main" id="{E5FB7E25-305B-44C6-8833-1E721EBC3A32}"/>
                  </a:ext>
                </a:extLst>
              </p:cNvPr>
              <p:cNvSpPr txBox="1"/>
              <p:nvPr/>
            </p:nvSpPr>
            <p:spPr>
              <a:xfrm>
                <a:off x="15989" y="137692"/>
                <a:ext cx="7052829" cy="3651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400" kern="12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Modified total number of steps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76E3277-B14F-46D3-974D-D64984FBE106}"/>
                </a:ext>
              </a:extLst>
            </p:cNvPr>
            <p:cNvGrpSpPr/>
            <p:nvPr/>
          </p:nvGrpSpPr>
          <p:grpSpPr>
            <a:xfrm>
              <a:off x="660998" y="1416114"/>
              <a:ext cx="2852887" cy="365125"/>
              <a:chOff x="0" y="121701"/>
              <a:chExt cx="7068821" cy="381116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7ABB02A-0ED6-4B8E-889C-AA184C66ED74}"/>
                  </a:ext>
                </a:extLst>
              </p:cNvPr>
              <p:cNvSpPr/>
              <p:nvPr/>
            </p:nvSpPr>
            <p:spPr>
              <a:xfrm>
                <a:off x="0" y="121701"/>
                <a:ext cx="7068821" cy="327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Rectangle: Rounded Corners 4">
                <a:extLst>
                  <a:ext uri="{FF2B5EF4-FFF2-40B4-BE49-F238E27FC236}">
                    <a16:creationId xmlns:a16="http://schemas.microsoft.com/office/drawing/2014/main" id="{C4827484-F8D4-4B46-8C4D-881554D47FF3}"/>
                  </a:ext>
                </a:extLst>
              </p:cNvPr>
              <p:cNvSpPr txBox="1"/>
              <p:nvPr/>
            </p:nvSpPr>
            <p:spPr>
              <a:xfrm>
                <a:off x="15989" y="137692"/>
                <a:ext cx="7052829" cy="365125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4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</a:t>
                </a:r>
                <a:r>
                  <a:rPr lang="en-IN" sz="1400" kern="12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inim.mdp</a:t>
                </a:r>
                <a:endParaRPr lang="en-IN" sz="1400" kern="12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E3629C-358A-43CC-81C5-456C956F2346}"/>
              </a:ext>
            </a:extLst>
          </p:cNvPr>
          <p:cNvGrpSpPr/>
          <p:nvPr/>
        </p:nvGrpSpPr>
        <p:grpSpPr>
          <a:xfrm>
            <a:off x="66454" y="3328034"/>
            <a:ext cx="4041976" cy="2552778"/>
            <a:chOff x="66454" y="3328034"/>
            <a:chExt cx="4041976" cy="2552778"/>
          </a:xfrm>
        </p:grpSpPr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5E33AB6D-9717-4B42-889D-C3C3B3BE97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54" y="4209916"/>
              <a:ext cx="4041976" cy="167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8F4AE01-7643-4635-BE61-444EC2581F9D}"/>
                </a:ext>
              </a:extLst>
            </p:cNvPr>
            <p:cNvGrpSpPr/>
            <p:nvPr/>
          </p:nvGrpSpPr>
          <p:grpSpPr>
            <a:xfrm>
              <a:off x="650814" y="3761315"/>
              <a:ext cx="2852887" cy="365125"/>
              <a:chOff x="0" y="121701"/>
              <a:chExt cx="7068821" cy="381116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D393E4D-8F30-4DC6-B296-5B3408CFA41B}"/>
                  </a:ext>
                </a:extLst>
              </p:cNvPr>
              <p:cNvSpPr/>
              <p:nvPr/>
            </p:nvSpPr>
            <p:spPr>
              <a:xfrm>
                <a:off x="0" y="121701"/>
                <a:ext cx="7068821" cy="327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Rectangle: Rounded Corners 4">
                <a:extLst>
                  <a:ext uri="{FF2B5EF4-FFF2-40B4-BE49-F238E27FC236}">
                    <a16:creationId xmlns:a16="http://schemas.microsoft.com/office/drawing/2014/main" id="{1723FE07-C8D3-4A06-8E49-339BB6011A40}"/>
                  </a:ext>
                </a:extLst>
              </p:cNvPr>
              <p:cNvSpPr txBox="1"/>
              <p:nvPr/>
            </p:nvSpPr>
            <p:spPr>
              <a:xfrm>
                <a:off x="15989" y="137692"/>
                <a:ext cx="7052829" cy="3651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400" kern="12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Changed thermostat to v-rescale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7B63CB6-F686-4CD4-833A-24372461AF44}"/>
                </a:ext>
              </a:extLst>
            </p:cNvPr>
            <p:cNvGrpSpPr/>
            <p:nvPr/>
          </p:nvGrpSpPr>
          <p:grpSpPr>
            <a:xfrm>
              <a:off x="650813" y="3328034"/>
              <a:ext cx="2852887" cy="365125"/>
              <a:chOff x="0" y="121701"/>
              <a:chExt cx="7068821" cy="381116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2D7ED529-ACCA-453D-A779-357720D2D652}"/>
                  </a:ext>
                </a:extLst>
              </p:cNvPr>
              <p:cNvSpPr/>
              <p:nvPr/>
            </p:nvSpPr>
            <p:spPr>
              <a:xfrm>
                <a:off x="0" y="121701"/>
                <a:ext cx="7068821" cy="327600"/>
              </a:xfrm>
              <a:prstGeom prst="roundRect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7" name="Rectangle: Rounded Corners 4">
                <a:extLst>
                  <a:ext uri="{FF2B5EF4-FFF2-40B4-BE49-F238E27FC236}">
                    <a16:creationId xmlns:a16="http://schemas.microsoft.com/office/drawing/2014/main" id="{18B68B5B-384E-44FF-8DEB-FC031D4FCADE}"/>
                  </a:ext>
                </a:extLst>
              </p:cNvPr>
              <p:cNvSpPr txBox="1"/>
              <p:nvPr/>
            </p:nvSpPr>
            <p:spPr>
              <a:xfrm>
                <a:off x="15989" y="137692"/>
                <a:ext cx="7052829" cy="365125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400" kern="12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nvt.mdp</a:t>
                </a:r>
                <a:endParaRPr lang="en-IN" sz="1400" kern="12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84ACB12-00F5-4F05-91D5-832538493A88}"/>
              </a:ext>
            </a:extLst>
          </p:cNvPr>
          <p:cNvGrpSpPr/>
          <p:nvPr/>
        </p:nvGrpSpPr>
        <p:grpSpPr>
          <a:xfrm>
            <a:off x="4326055" y="1416114"/>
            <a:ext cx="3571049" cy="4605798"/>
            <a:chOff x="4326055" y="1416114"/>
            <a:chExt cx="3571049" cy="4605798"/>
          </a:xfrm>
        </p:grpSpPr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87664997-E9EB-42CA-B47D-9CBAF657EA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6055" y="2342975"/>
              <a:ext cx="3539890" cy="900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4" name="Picture 8">
              <a:extLst>
                <a:ext uri="{FF2B5EF4-FFF2-40B4-BE49-F238E27FC236}">
                  <a16:creationId xmlns:a16="http://schemas.microsoft.com/office/drawing/2014/main" id="{A2D046A2-CF21-4863-8954-758AD714C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7214" y="4209916"/>
              <a:ext cx="3539890" cy="181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3D4FB8-6470-4FBD-9EB3-DC507A3A0AB4}"/>
                </a:ext>
              </a:extLst>
            </p:cNvPr>
            <p:cNvGrpSpPr/>
            <p:nvPr/>
          </p:nvGrpSpPr>
          <p:grpSpPr>
            <a:xfrm>
              <a:off x="4669556" y="3776635"/>
              <a:ext cx="2852887" cy="365125"/>
              <a:chOff x="0" y="121701"/>
              <a:chExt cx="7068821" cy="381116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8D01ADAE-CA11-4853-981E-1E34219501B0}"/>
                  </a:ext>
                </a:extLst>
              </p:cNvPr>
              <p:cNvSpPr/>
              <p:nvPr/>
            </p:nvSpPr>
            <p:spPr>
              <a:xfrm>
                <a:off x="0" y="121701"/>
                <a:ext cx="7068821" cy="327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Rectangle: Rounded Corners 4">
                <a:extLst>
                  <a:ext uri="{FF2B5EF4-FFF2-40B4-BE49-F238E27FC236}">
                    <a16:creationId xmlns:a16="http://schemas.microsoft.com/office/drawing/2014/main" id="{D4F016D9-88C3-4A45-ACCD-B63789DAACF2}"/>
                  </a:ext>
                </a:extLst>
              </p:cNvPr>
              <p:cNvSpPr txBox="1"/>
              <p:nvPr/>
            </p:nvSpPr>
            <p:spPr>
              <a:xfrm>
                <a:off x="15989" y="137692"/>
                <a:ext cx="7052829" cy="3651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400" kern="12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Changed thermostat to v-rescale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0012F0B-3239-49A0-BF9E-E03508EAE3E1}"/>
                </a:ext>
              </a:extLst>
            </p:cNvPr>
            <p:cNvGrpSpPr/>
            <p:nvPr/>
          </p:nvGrpSpPr>
          <p:grpSpPr>
            <a:xfrm>
              <a:off x="4669556" y="1864566"/>
              <a:ext cx="2852887" cy="365125"/>
              <a:chOff x="0" y="121701"/>
              <a:chExt cx="7068821" cy="381116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C4A69052-937F-404E-9978-92A2E2F36669}"/>
                  </a:ext>
                </a:extLst>
              </p:cNvPr>
              <p:cNvSpPr/>
              <p:nvPr/>
            </p:nvSpPr>
            <p:spPr>
              <a:xfrm>
                <a:off x="0" y="121701"/>
                <a:ext cx="7068821" cy="327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Rectangle: Rounded Corners 4">
                <a:extLst>
                  <a:ext uri="{FF2B5EF4-FFF2-40B4-BE49-F238E27FC236}">
                    <a16:creationId xmlns:a16="http://schemas.microsoft.com/office/drawing/2014/main" id="{64362B85-ADA0-427F-BE2C-8E1A418F8A89}"/>
                  </a:ext>
                </a:extLst>
              </p:cNvPr>
              <p:cNvSpPr txBox="1"/>
              <p:nvPr/>
            </p:nvSpPr>
            <p:spPr>
              <a:xfrm>
                <a:off x="15989" y="137692"/>
                <a:ext cx="7052829" cy="3651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400" kern="12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Modified total number of steps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206551D-6890-46E9-A131-FDF874419A94}"/>
                </a:ext>
              </a:extLst>
            </p:cNvPr>
            <p:cNvGrpSpPr/>
            <p:nvPr/>
          </p:nvGrpSpPr>
          <p:grpSpPr>
            <a:xfrm>
              <a:off x="4669555" y="1416114"/>
              <a:ext cx="2852887" cy="365125"/>
              <a:chOff x="0" y="121701"/>
              <a:chExt cx="7068821" cy="381116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1BC8AC4E-C5FB-407C-8BF7-8A8C4AC676E7}"/>
                  </a:ext>
                </a:extLst>
              </p:cNvPr>
              <p:cNvSpPr/>
              <p:nvPr/>
            </p:nvSpPr>
            <p:spPr>
              <a:xfrm>
                <a:off x="0" y="121701"/>
                <a:ext cx="7068821" cy="327600"/>
              </a:xfrm>
              <a:prstGeom prst="roundRect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0" name="Rectangle: Rounded Corners 4">
                <a:extLst>
                  <a:ext uri="{FF2B5EF4-FFF2-40B4-BE49-F238E27FC236}">
                    <a16:creationId xmlns:a16="http://schemas.microsoft.com/office/drawing/2014/main" id="{77BE90E1-BE6F-4BC6-B964-8AC616EDE583}"/>
                  </a:ext>
                </a:extLst>
              </p:cNvPr>
              <p:cNvSpPr txBox="1"/>
              <p:nvPr/>
            </p:nvSpPr>
            <p:spPr>
              <a:xfrm>
                <a:off x="15989" y="137692"/>
                <a:ext cx="7052829" cy="365125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4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npt</a:t>
                </a:r>
                <a:r>
                  <a:rPr lang="en-IN" sz="1400" kern="12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.mdp</a:t>
                </a:r>
                <a:endParaRPr lang="en-IN" sz="1400" kern="12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A475D5C-2727-434C-93B7-9CDEDA85E9D3}"/>
                </a:ext>
              </a:extLst>
            </p:cNvPr>
            <p:cNvGrpSpPr/>
            <p:nvPr/>
          </p:nvGrpSpPr>
          <p:grpSpPr>
            <a:xfrm>
              <a:off x="4676008" y="3328034"/>
              <a:ext cx="2852887" cy="365125"/>
              <a:chOff x="0" y="121701"/>
              <a:chExt cx="7068821" cy="381116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553409E6-1D27-4E4A-A11F-8736D5D872B8}"/>
                  </a:ext>
                </a:extLst>
              </p:cNvPr>
              <p:cNvSpPr/>
              <p:nvPr/>
            </p:nvSpPr>
            <p:spPr>
              <a:xfrm>
                <a:off x="0" y="121701"/>
                <a:ext cx="7068821" cy="327600"/>
              </a:xfrm>
              <a:prstGeom prst="roundRect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3" name="Rectangle: Rounded Corners 4">
                <a:extLst>
                  <a:ext uri="{FF2B5EF4-FFF2-40B4-BE49-F238E27FC236}">
                    <a16:creationId xmlns:a16="http://schemas.microsoft.com/office/drawing/2014/main" id="{9358DEF8-0792-40F5-ACEE-B16B5A401295}"/>
                  </a:ext>
                </a:extLst>
              </p:cNvPr>
              <p:cNvSpPr txBox="1"/>
              <p:nvPr/>
            </p:nvSpPr>
            <p:spPr>
              <a:xfrm>
                <a:off x="15989" y="137692"/>
                <a:ext cx="7052829" cy="365125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4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npt</a:t>
                </a:r>
                <a:r>
                  <a:rPr lang="en-IN" sz="1400" kern="12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.mdp</a:t>
                </a:r>
                <a:endParaRPr lang="en-IN" sz="1400" kern="12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1FF9B69-10B7-4C5D-BDBA-D37B71344884}"/>
              </a:ext>
            </a:extLst>
          </p:cNvPr>
          <p:cNvGrpSpPr/>
          <p:nvPr/>
        </p:nvGrpSpPr>
        <p:grpSpPr>
          <a:xfrm>
            <a:off x="8656374" y="3338193"/>
            <a:ext cx="2852887" cy="365125"/>
            <a:chOff x="0" y="121701"/>
            <a:chExt cx="7068821" cy="38111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5668905-0FA6-4296-99DF-D15885AC4609}"/>
                </a:ext>
              </a:extLst>
            </p:cNvPr>
            <p:cNvSpPr/>
            <p:nvPr/>
          </p:nvSpPr>
          <p:spPr>
            <a:xfrm>
              <a:off x="0" y="121701"/>
              <a:ext cx="7068821" cy="327600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Rectangle: Rounded Corners 4">
              <a:extLst>
                <a:ext uri="{FF2B5EF4-FFF2-40B4-BE49-F238E27FC236}">
                  <a16:creationId xmlns:a16="http://schemas.microsoft.com/office/drawing/2014/main" id="{000AB8EA-81A9-400A-88AA-A73F213275CB}"/>
                </a:ext>
              </a:extLst>
            </p:cNvPr>
            <p:cNvSpPr txBox="1"/>
            <p:nvPr/>
          </p:nvSpPr>
          <p:spPr>
            <a:xfrm>
              <a:off x="15989" y="137692"/>
              <a:ext cx="7052829" cy="36512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kern="1200" dirty="0" err="1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md.mdp</a:t>
              </a:r>
              <a:endParaRPr lang="en-IN" sz="14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4001CC-C310-4E04-A54C-57263BF56996}"/>
              </a:ext>
            </a:extLst>
          </p:cNvPr>
          <p:cNvGrpSpPr/>
          <p:nvPr/>
        </p:nvGrpSpPr>
        <p:grpSpPr>
          <a:xfrm>
            <a:off x="8656373" y="1423773"/>
            <a:ext cx="2852887" cy="365125"/>
            <a:chOff x="0" y="121701"/>
            <a:chExt cx="7068821" cy="38111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3CDEC24E-0079-484C-9855-5387956FE7BA}"/>
                </a:ext>
              </a:extLst>
            </p:cNvPr>
            <p:cNvSpPr/>
            <p:nvPr/>
          </p:nvSpPr>
          <p:spPr>
            <a:xfrm>
              <a:off x="0" y="121701"/>
              <a:ext cx="7068821" cy="327600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Rectangle: Rounded Corners 4">
              <a:extLst>
                <a:ext uri="{FF2B5EF4-FFF2-40B4-BE49-F238E27FC236}">
                  <a16:creationId xmlns:a16="http://schemas.microsoft.com/office/drawing/2014/main" id="{1D0E48C0-9D37-4EF5-B08D-DB405A224DB5}"/>
                </a:ext>
              </a:extLst>
            </p:cNvPr>
            <p:cNvSpPr txBox="1"/>
            <p:nvPr/>
          </p:nvSpPr>
          <p:spPr>
            <a:xfrm>
              <a:off x="15989" y="137692"/>
              <a:ext cx="7052829" cy="36512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kern="1200" dirty="0" err="1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md.mdp</a:t>
              </a:r>
              <a:endParaRPr lang="en-IN" sz="14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418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27EBCD-3CBE-4A37-838D-35891676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BT5420: Computer Simulations of Biomolecular Systems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A38C05-7FC4-46E0-83B8-A73B55D1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276D-33BD-49D6-827A-4F202725B263}" type="slidenum">
              <a:rPr lang="en-IN" smtClean="0"/>
              <a:t>6</a:t>
            </a:fld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72C73C9-27D6-48DF-A890-1E268B378A8A}"/>
              </a:ext>
            </a:extLst>
          </p:cNvPr>
          <p:cNvSpPr txBox="1">
            <a:spLocks/>
          </p:cNvSpPr>
          <p:nvPr/>
        </p:nvSpPr>
        <p:spPr>
          <a:xfrm>
            <a:off x="0" y="-56270"/>
            <a:ext cx="12192000" cy="105507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MD PRODUCTION SIMULATION</a:t>
            </a:r>
          </a:p>
        </p:txBody>
      </p:sp>
      <p:pic>
        <p:nvPicPr>
          <p:cNvPr id="5" name="BDNF_White">
            <a:hlinkClick r:id="" action="ppaction://media"/>
            <a:extLst>
              <a:ext uri="{FF2B5EF4-FFF2-40B4-BE49-F238E27FC236}">
                <a16:creationId xmlns:a16="http://schemas.microsoft.com/office/drawing/2014/main" id="{8C7D2D53-0F51-429F-83ED-5ECEABDC4A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1701" t="35692" r="20427" b="28000"/>
          <a:stretch/>
        </p:blipFill>
        <p:spPr>
          <a:xfrm>
            <a:off x="963638" y="1407403"/>
            <a:ext cx="3938953" cy="378910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85E330F-48A0-4068-8147-01118834FB90}"/>
              </a:ext>
            </a:extLst>
          </p:cNvPr>
          <p:cNvGrpSpPr/>
          <p:nvPr/>
        </p:nvGrpSpPr>
        <p:grpSpPr>
          <a:xfrm>
            <a:off x="1506670" y="5605100"/>
            <a:ext cx="2852887" cy="365125"/>
            <a:chOff x="0" y="121701"/>
            <a:chExt cx="7068821" cy="38111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CB6A50-F8B3-4AE1-87C6-0623CD9D8F07}"/>
                </a:ext>
              </a:extLst>
            </p:cNvPr>
            <p:cNvSpPr/>
            <p:nvPr/>
          </p:nvSpPr>
          <p:spPr>
            <a:xfrm>
              <a:off x="0" y="121701"/>
              <a:ext cx="7068821" cy="327600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77CB2CB6-C7E9-4B5A-AD6B-0447CA78DCB2}"/>
                </a:ext>
              </a:extLst>
            </p:cNvPr>
            <p:cNvSpPr txBox="1"/>
            <p:nvPr/>
          </p:nvSpPr>
          <p:spPr>
            <a:xfrm>
              <a:off x="15989" y="137692"/>
              <a:ext cx="7052829" cy="36512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BDNF – 1 ns</a:t>
              </a:r>
              <a:endParaRPr lang="en-IN" sz="14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9" name="V66M_BDNF_White">
            <a:hlinkClick r:id="" action="ppaction://media"/>
            <a:extLst>
              <a:ext uri="{FF2B5EF4-FFF2-40B4-BE49-F238E27FC236}">
                <a16:creationId xmlns:a16="http://schemas.microsoft.com/office/drawing/2014/main" id="{46AFE4CE-6790-4D71-80A3-8AD6C5C413D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7896" t="16410" r="1" b="7315"/>
          <a:stretch/>
        </p:blipFill>
        <p:spPr>
          <a:xfrm>
            <a:off x="6752492" y="1436203"/>
            <a:ext cx="4475870" cy="37891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9F56169-321F-475B-9617-6C28586D4E8A}"/>
              </a:ext>
            </a:extLst>
          </p:cNvPr>
          <p:cNvGrpSpPr/>
          <p:nvPr/>
        </p:nvGrpSpPr>
        <p:grpSpPr>
          <a:xfrm>
            <a:off x="7749730" y="5579464"/>
            <a:ext cx="2852887" cy="365125"/>
            <a:chOff x="0" y="121701"/>
            <a:chExt cx="7068821" cy="38111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9AB3ED5-AC57-4F64-B064-A52D89D5EA85}"/>
                </a:ext>
              </a:extLst>
            </p:cNvPr>
            <p:cNvSpPr/>
            <p:nvPr/>
          </p:nvSpPr>
          <p:spPr>
            <a:xfrm>
              <a:off x="0" y="121701"/>
              <a:ext cx="7068821" cy="327600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5A57B856-BE84-4707-9D46-DCFBC6328786}"/>
                </a:ext>
              </a:extLst>
            </p:cNvPr>
            <p:cNvSpPr txBox="1"/>
            <p:nvPr/>
          </p:nvSpPr>
          <p:spPr>
            <a:xfrm>
              <a:off x="15989" y="137692"/>
              <a:ext cx="7052829" cy="36512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BDNF_V66M – 1 ns</a:t>
              </a:r>
              <a:endParaRPr lang="en-IN" sz="14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500A628-31B4-46FA-A97C-FEBD7A08B52F}"/>
              </a:ext>
            </a:extLst>
          </p:cNvPr>
          <p:cNvSpPr txBox="1"/>
          <p:nvPr/>
        </p:nvSpPr>
        <p:spPr>
          <a:xfrm>
            <a:off x="10418164" y="6115987"/>
            <a:ext cx="1588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600" dirty="0">
                <a:latin typeface="Cambria" panose="02040503050406030204" pitchFamily="18" charset="0"/>
                <a:ea typeface="Cambria" panose="02040503050406030204" pitchFamily="18" charset="0"/>
                <a:hlinkClick r:id="rId8" action="ppaction://hlinksldjump"/>
              </a:rPr>
              <a:t>10 frame video</a:t>
            </a:r>
            <a:endParaRPr lang="en-I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8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70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BBCD0604-08CC-4D35-9767-AE2DEC724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6270"/>
            <a:ext cx="12192000" cy="105507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ROOT MEAN SQUARE DEVIATION (RMSD)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F7ED32BB-B038-481C-B81A-C4B86BEF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BT5420: Computer Simulations of Biomolecular Systems</a:t>
            </a:r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4F29C0-08C4-4C73-8A21-44CFDCC49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5" y="1166700"/>
            <a:ext cx="6516913" cy="45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5BD5F5-6687-49C4-9C40-9510D24E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276D-33BD-49D6-827A-4F202725B263}" type="slidenum">
              <a:rPr lang="en-IN" smtClean="0"/>
              <a:t>7</a:t>
            </a:fld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8D5BAA-7DC0-4D55-9948-8E95B950F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5986" r="6785"/>
          <a:stretch/>
        </p:blipFill>
        <p:spPr>
          <a:xfrm>
            <a:off x="6633028" y="1082231"/>
            <a:ext cx="5558971" cy="44248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2A7C56-C8BB-4B43-9F60-9231F50B269F}"/>
              </a:ext>
            </a:extLst>
          </p:cNvPr>
          <p:cNvSpPr txBox="1"/>
          <p:nvPr/>
        </p:nvSpPr>
        <p:spPr>
          <a:xfrm>
            <a:off x="1972408" y="5895146"/>
            <a:ext cx="8247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gmx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rms -f 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md_nopbc.xtc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-s 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md.tpr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-o 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rmsd.xvg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I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Backbone</a:t>
            </a: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for least square fit calculations and </a:t>
            </a:r>
            <a:r>
              <a:rPr lang="en-I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Protein</a:t>
            </a: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for RMSD calculation</a:t>
            </a:r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357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BBCD0604-08CC-4D35-9767-AE2DEC724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6270"/>
            <a:ext cx="12192000" cy="105507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ROOT MEAN SQUARE FLUCTUATION (RMSF)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F7ED32BB-B038-481C-B81A-C4B86BEF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BT5420: Computer Simulations of Biomolecular Systems</a:t>
            </a:r>
            <a:endParaRPr lang="en-IN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5BD5F5-6687-49C4-9C40-9510D24E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276D-33BD-49D6-827A-4F202725B263}" type="slidenum">
              <a:rPr lang="en-IN" smtClean="0"/>
              <a:t>8</a:t>
            </a:fld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8F3416-B6AB-40C3-97AA-BBF4D3C34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6620"/>
            <a:ext cx="6690034" cy="428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DD1D36-2CF0-4F97-AD69-AFF6CBBA3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" t="6101" r="6783"/>
          <a:stretch/>
        </p:blipFill>
        <p:spPr>
          <a:xfrm>
            <a:off x="6715434" y="1083120"/>
            <a:ext cx="5203825" cy="4157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DF76D5-A7F2-43C5-B917-021D3CD691AF}"/>
              </a:ext>
            </a:extLst>
          </p:cNvPr>
          <p:cNvSpPr txBox="1"/>
          <p:nvPr/>
        </p:nvSpPr>
        <p:spPr>
          <a:xfrm>
            <a:off x="1972408" y="5883946"/>
            <a:ext cx="8247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gmx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rms -f 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md_nopbc.xtc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-s 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md.tpr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-o 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rmsd.xvg</a:t>
            </a:r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IN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C-alpha</a:t>
            </a:r>
            <a:r>
              <a:rPr lang="en-IN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for RMSF calculation</a:t>
            </a:r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E702A3-A696-49B5-A8B9-86F4CFDFDE90}"/>
              </a:ext>
            </a:extLst>
          </p:cNvPr>
          <p:cNvSpPr txBox="1"/>
          <p:nvPr/>
        </p:nvSpPr>
        <p:spPr>
          <a:xfrm>
            <a:off x="11183815" y="5971338"/>
            <a:ext cx="735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  <a:hlinkClick r:id="rId4" action="ppaction://hlinksldjump"/>
              </a:rPr>
              <a:t>Proof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277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97CDD-0B68-4AC5-9EF1-8FEE18585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BT5420: Computer Simulations of Biomolecular Systems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FD990-0274-4004-8EC4-4556E938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276D-33BD-49D6-827A-4F202725B263}" type="slidenum">
              <a:rPr lang="en-IN" smtClean="0"/>
              <a:t>9</a:t>
            </a:fld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DD704F1-205F-4BB2-A3CD-B0EBD74F7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6270"/>
            <a:ext cx="12192000" cy="105507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RADIUS OF GYRATION (RG)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8DF8CE2-9D16-425E-B2AC-70504429C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5055"/>
            <a:ext cx="6528402" cy="452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7C939-82A2-4B9A-9D7D-DB7CBFAF55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" t="6423" r="7495"/>
          <a:stretch/>
        </p:blipFill>
        <p:spPr>
          <a:xfrm>
            <a:off x="6572463" y="1121512"/>
            <a:ext cx="5605022" cy="44229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72A20C-3FB4-40E5-B3E3-9E37B1880B13}"/>
              </a:ext>
            </a:extLst>
          </p:cNvPr>
          <p:cNvSpPr txBox="1"/>
          <p:nvPr/>
        </p:nvSpPr>
        <p:spPr>
          <a:xfrm>
            <a:off x="1566779" y="5855848"/>
            <a:ext cx="88485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gmx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gyrate -f 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md_nopbc.xtc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-s 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md.tpr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-o 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gyrate.xvg</a:t>
            </a:r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IN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Protein</a:t>
            </a:r>
            <a:r>
              <a:rPr lang="en-IN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for </a:t>
            </a:r>
            <a:r>
              <a:rPr lang="en-IN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</a:t>
            </a:r>
            <a:r>
              <a:rPr lang="en-IN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calculation</a:t>
            </a:r>
          </a:p>
        </p:txBody>
      </p:sp>
    </p:spTree>
    <p:extLst>
      <p:ext uri="{BB962C8B-B14F-4D97-AF65-F5344CB8AC3E}">
        <p14:creationId xmlns:p14="http://schemas.microsoft.com/office/powerpoint/2010/main" val="2734458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1028</TotalTime>
  <Words>952</Words>
  <Application>Microsoft Office PowerPoint</Application>
  <PresentationFormat>Widescreen</PresentationFormat>
  <Paragraphs>134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Cambria</vt:lpstr>
      <vt:lpstr>Cambria Math</vt:lpstr>
      <vt:lpstr>Comic Sans MS</vt:lpstr>
      <vt:lpstr>Courier New</vt:lpstr>
      <vt:lpstr>Office Theme</vt:lpstr>
      <vt:lpstr>PowerPoint Presentation</vt:lpstr>
      <vt:lpstr>PowerPoint Presentation</vt:lpstr>
      <vt:lpstr>PowerPoint Presentation</vt:lpstr>
      <vt:lpstr>SIMULATION DETAILS</vt:lpstr>
      <vt:lpstr>PowerPoint Presentation</vt:lpstr>
      <vt:lpstr>PowerPoint Presentation</vt:lpstr>
      <vt:lpstr>ROOT MEAN SQUARE DEVIATION (RMSD)</vt:lpstr>
      <vt:lpstr>ROOT MEAN SQUARE FLUCTUATION (RMSF)</vt:lpstr>
      <vt:lpstr>RADIUS OF GYRATION (RG)</vt:lpstr>
      <vt:lpstr>SOLVENT ACCESSIBLE SURFACE AREA (SASA)</vt:lpstr>
      <vt:lpstr>ACKNOWLEDGEMENTS</vt:lpstr>
      <vt:lpstr>Supplementary Information - RMSF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Sahana Gangadharan</dc:creator>
  <cp:lastModifiedBy>Sahana Gangadharan</cp:lastModifiedBy>
  <cp:revision>40</cp:revision>
  <dcterms:created xsi:type="dcterms:W3CDTF">2020-12-15T06:52:55Z</dcterms:created>
  <dcterms:modified xsi:type="dcterms:W3CDTF">2020-12-16T11:35:10Z</dcterms:modified>
</cp:coreProperties>
</file>